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67AD"/>
    <a:srgbClr val="B1D6E6"/>
    <a:srgbClr val="67B9E8"/>
    <a:srgbClr val="F3C950"/>
    <a:srgbClr val="02917D"/>
    <a:srgbClr val="DAD298"/>
    <a:srgbClr val="078D84"/>
    <a:srgbClr val="BF6C2C"/>
    <a:srgbClr val="226695"/>
    <a:srgbClr val="FFE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40" d="100"/>
          <a:sy n="40" d="100"/>
        </p:scale>
        <p:origin x="2318" y="1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D2F26-5D5B-4ACB-B591-16FAC2D25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26F343-815F-4696-832B-8B0B4117B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6EFC6-BF03-4458-A021-EC23C0B7F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E0DFE-A71C-4301-888E-39FC90A3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16950-20A3-4720-B6ED-C26FA6B7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74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0A4D-6CB7-4D3E-8D03-79C3EA8A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16B33-B111-42A3-98D5-D4147AAAD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5DFBA-2E34-421B-B87E-F73CC509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A0DAD-18BE-4737-90FF-C3FCB035D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55BC4-CEE0-4F55-9757-19430DE0A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67802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CF8B35-3A29-4218-90AE-54EB522AF6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1CE9B-7B05-4B1C-9F18-1FE903B7A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6836D-08B1-4BC3-8E41-704E7837B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60259-81F9-4DFB-AF0D-97BE1AB73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D4BE1-EFD3-46EE-8C2E-3AD01A3F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288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1AC5-7CA2-4913-A7C9-FD2CDBAC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02A97-A0DE-4E9E-92CB-21E5B5C43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8B284-73C6-4681-BFFC-09A2E0AE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25894-790D-4FC1-A34F-E5E630B61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09538-6B5C-4CBF-A22F-32FC195E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930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5DE6-542E-4B15-A693-49DFA13D6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29850-387A-41AC-9286-F11348261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4A9A-87F7-4100-9837-A3183BADF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D7A6B-D49B-4621-9C8B-0B8C41C1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FE5FC-8C33-4540-B7EC-6F73157E8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288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115D-4292-4912-8ADF-45A2DD50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A2A3F-6445-4577-AB33-A3DFFF5F5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00374C-24AD-4369-84AB-7856BD743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38C17-303B-4F7B-986B-880DB83DA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CE258-D39B-4A50-A77B-F8E9C1BE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D94681-4896-475F-BC09-75012A28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6138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D096-75A2-4AD3-ADD4-A75B70CE5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7678A-5953-4C98-B39D-CE37F5BF6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684FC4-CCFB-4316-AD13-A333AA034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10705-B289-457E-9590-D4C679BD6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4A98D-E0ED-405D-93EB-272B4A23EC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847BE6-F6EE-40AE-9801-D8500E0C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D25C54-318E-4DE8-B521-9DB02E86E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CB482-2312-4F93-A16F-2984E17B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490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A3C6A-64D4-427B-AA8A-894338FB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04726-F395-4B60-BEED-ADFEA28EF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E6E3A-8926-4D42-A51A-844F0F7C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9BD2B-E792-461C-B330-5C872D52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6328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5692E-CCBD-48B8-84C6-AB84D60F3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B6CDC-2BB8-4944-8A49-A8BAF12C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0A66D-1083-4668-82BF-1F6376D8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93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A362-8326-4D5D-A284-08F579E9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A5C9A-0485-4D70-ACFA-05A35B9A0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C5F1B-659D-4209-A92F-B07639C8E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6424D-56F7-489D-9C7D-791447FD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854A9-5A53-4EBE-89FE-2BC424BF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9F7F3-B82C-4660-9288-C5FA66655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4639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CB477-ED56-4C11-AC2B-9D1ABD76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BF9EF1-D38B-456E-A5DD-F662CD4F0A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AD382B-52D6-43DF-8D3F-12C3D9BF8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6E912-FD2F-4292-882F-A15626D1F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BE62C-B615-4F1D-991C-66BF5AE90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5E678-E5AD-4EEC-84F9-5F44982A5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9208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80D51-6351-428C-A714-83D261CA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714BB-5A27-4994-9032-39A059952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A5794-BDF5-4FDA-B800-F05FC941A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B8416-AE91-4D78-AA0C-FBBFC273F27A}" type="datetimeFigureOut">
              <a:rPr lang="vi-VN" smtClean="0"/>
              <a:t>11/07/2021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BBD3B-C54D-43D0-939A-6350C9161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ECBAA-749E-40F3-94A5-0EDC9B2D0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27873B-E25D-43C1-A454-B0D7D02A555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5176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8.wdp"/><Relationship Id="rId3" Type="http://schemas.microsoft.com/office/2007/relationships/hdphoto" Target="../media/hdphoto1.wdp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microsoft.com/office/2007/relationships/hdphoto" Target="../media/hdphoto10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12.wdp"/><Relationship Id="rId7" Type="http://schemas.microsoft.com/office/2007/relationships/hdphoto" Target="../media/hdphoto3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32.wdp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microsoft.com/office/2007/relationships/hdphoto" Target="../media/hdphoto34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3.wdp"/><Relationship Id="rId3" Type="http://schemas.microsoft.com/office/2007/relationships/hdphoto" Target="../media/hdphoto35.wdp"/><Relationship Id="rId7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14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12.wdp"/><Relationship Id="rId7" Type="http://schemas.microsoft.com/office/2007/relationships/hdphoto" Target="../media/hdphoto3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microsoft.com/office/2007/relationships/hdphoto" Target="../media/hdphoto36.wdp"/><Relationship Id="rId10" Type="http://schemas.microsoft.com/office/2007/relationships/hdphoto" Target="../media/hdphoto38.wdp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7" Type="http://schemas.microsoft.com/office/2007/relationships/hdphoto" Target="../media/hdphoto3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12.wdp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41.wdp"/><Relationship Id="rId3" Type="http://schemas.microsoft.com/office/2007/relationships/hdphoto" Target="../media/hdphoto12.wdp"/><Relationship Id="rId7" Type="http://schemas.microsoft.com/office/2007/relationships/hdphoto" Target="../media/hdphoto13.wdp"/><Relationship Id="rId12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34.wdp"/><Relationship Id="rId5" Type="http://schemas.microsoft.com/office/2007/relationships/hdphoto" Target="../media/hdphoto39.wdp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microsoft.com/office/2007/relationships/hdphoto" Target="../media/hdphoto40.wdp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microsoft.com/office/2007/relationships/hdphoto" Target="../media/hdphoto41.wdp"/><Relationship Id="rId3" Type="http://schemas.microsoft.com/office/2007/relationships/hdphoto" Target="../media/hdphoto12.wdp"/><Relationship Id="rId7" Type="http://schemas.microsoft.com/office/2007/relationships/hdphoto" Target="../media/hdphoto13.wdp"/><Relationship Id="rId12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34.wdp"/><Relationship Id="rId5" Type="http://schemas.microsoft.com/office/2007/relationships/hdphoto" Target="../media/hdphoto39.wdp"/><Relationship Id="rId10" Type="http://schemas.openxmlformats.org/officeDocument/2006/relationships/image" Target="../media/image55.png"/><Relationship Id="rId4" Type="http://schemas.openxmlformats.org/officeDocument/2006/relationships/image" Target="../media/image53.png"/><Relationship Id="rId9" Type="http://schemas.microsoft.com/office/2007/relationships/hdphoto" Target="../media/hdphoto40.wdp"/><Relationship Id="rId1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openxmlformats.org/officeDocument/2006/relationships/image" Target="../media/image60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7.png"/><Relationship Id="rId18" Type="http://schemas.microsoft.com/office/2007/relationships/hdphoto" Target="../media/hdphoto9.wdp"/><Relationship Id="rId3" Type="http://schemas.microsoft.com/office/2007/relationships/hdphoto" Target="../media/hdphoto1.wdp"/><Relationship Id="rId21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5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microsoft.com/office/2007/relationships/hdphoto" Target="../media/hdphoto7.wdp"/><Relationship Id="rId20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24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3.png"/><Relationship Id="rId10" Type="http://schemas.microsoft.com/office/2007/relationships/hdphoto" Target="../media/hdphoto4.wdp"/><Relationship Id="rId19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Relationship Id="rId22" Type="http://schemas.microsoft.com/office/2007/relationships/hdphoto" Target="../media/hdphoto1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13" Type="http://schemas.openxmlformats.org/officeDocument/2006/relationships/image" Target="../media/image21.png"/><Relationship Id="rId18" Type="http://schemas.openxmlformats.org/officeDocument/2006/relationships/image" Target="../media/image24.jpg"/><Relationship Id="rId3" Type="http://schemas.microsoft.com/office/2007/relationships/hdphoto" Target="../media/hdphoto12.wdp"/><Relationship Id="rId7" Type="http://schemas.openxmlformats.org/officeDocument/2006/relationships/image" Target="../media/image17.png"/><Relationship Id="rId12" Type="http://schemas.openxmlformats.org/officeDocument/2006/relationships/image" Target="../media/image20.jpg"/><Relationship Id="rId17" Type="http://schemas.microsoft.com/office/2007/relationships/hdphoto" Target="../media/hdphoto17.wdp"/><Relationship Id="rId2" Type="http://schemas.openxmlformats.org/officeDocument/2006/relationships/image" Target="../media/image14.png"/><Relationship Id="rId16" Type="http://schemas.openxmlformats.org/officeDocument/2006/relationships/image" Target="../media/image23.png"/><Relationship Id="rId20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microsoft.com/office/2007/relationships/hdphoto" Target="../media/hdphoto15.wdp"/><Relationship Id="rId5" Type="http://schemas.openxmlformats.org/officeDocument/2006/relationships/image" Target="../media/image16.png"/><Relationship Id="rId15" Type="http://schemas.openxmlformats.org/officeDocument/2006/relationships/image" Target="../media/image22.jpg"/><Relationship Id="rId10" Type="http://schemas.openxmlformats.org/officeDocument/2006/relationships/image" Target="../media/image19.png"/><Relationship Id="rId19" Type="http://schemas.openxmlformats.org/officeDocument/2006/relationships/image" Target="../media/image25.png"/><Relationship Id="rId4" Type="http://schemas.openxmlformats.org/officeDocument/2006/relationships/image" Target="../media/image15.gif"/><Relationship Id="rId9" Type="http://schemas.openxmlformats.org/officeDocument/2006/relationships/image" Target="../media/image18.jpg"/><Relationship Id="rId14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microsoft.com/office/2007/relationships/hdphoto" Target="../media/hdphoto12.wdp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27.png"/><Relationship Id="rId10" Type="http://schemas.microsoft.com/office/2007/relationships/hdphoto" Target="../media/hdphoto21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image" Target="../media/image30.png"/><Relationship Id="rId7" Type="http://schemas.openxmlformats.org/officeDocument/2006/relationships/image" Target="../media/image29.png"/><Relationship Id="rId12" Type="http://schemas.microsoft.com/office/2007/relationships/hdphoto" Target="../media/hdphoto2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11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microsoft.com/office/2007/relationships/hdphoto" Target="../media/hdphoto12.wdp"/><Relationship Id="rId4" Type="http://schemas.microsoft.com/office/2007/relationships/hdphoto" Target="../media/hdphoto19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23.wdp"/><Relationship Id="rId7" Type="http://schemas.microsoft.com/office/2007/relationships/hdphoto" Target="../media/hdphoto2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25.wdp"/><Relationship Id="rId5" Type="http://schemas.microsoft.com/office/2007/relationships/hdphoto" Target="../media/hdphoto12.wdp"/><Relationship Id="rId10" Type="http://schemas.openxmlformats.org/officeDocument/2006/relationships/image" Target="../media/image35.png"/><Relationship Id="rId4" Type="http://schemas.openxmlformats.org/officeDocument/2006/relationships/image" Target="../media/image14.png"/><Relationship Id="rId9" Type="http://schemas.microsoft.com/office/2007/relationships/hdphoto" Target="../media/hdphoto22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26.wdp"/><Relationship Id="rId5" Type="http://schemas.openxmlformats.org/officeDocument/2006/relationships/image" Target="../media/image37.png"/><Relationship Id="rId4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hdphoto" Target="../media/hdphoto31.wdp"/><Relationship Id="rId3" Type="http://schemas.microsoft.com/office/2007/relationships/hdphoto" Target="../media/hdphoto12.wdp"/><Relationship Id="rId7" Type="http://schemas.microsoft.com/office/2007/relationships/hdphoto" Target="../media/hdphoto28.wdp"/><Relationship Id="rId12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microsoft.com/office/2007/relationships/hdphoto" Target="../media/hdphoto30.wdp"/><Relationship Id="rId5" Type="http://schemas.microsoft.com/office/2007/relationships/hdphoto" Target="../media/hdphoto27.wdp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microsoft.com/office/2007/relationships/hdphoto" Target="../media/hdphoto29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31.wdp"/><Relationship Id="rId7" Type="http://schemas.microsoft.com/office/2007/relationships/hdphoto" Target="../media/hdphoto1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29.wdp"/><Relationship Id="rId5" Type="http://schemas.microsoft.com/office/2007/relationships/hdphoto" Target="../media/hdphoto28.wdp"/><Relationship Id="rId10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microsoft.com/office/2007/relationships/hdphoto" Target="../media/hdphoto2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A35808-42E7-4D0D-8DF1-8BCC3A99C82E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768BC4-023C-4C85-AFE6-DC63CE996F28}"/>
              </a:ext>
            </a:extLst>
          </p:cNvPr>
          <p:cNvGrpSpPr/>
          <p:nvPr/>
        </p:nvGrpSpPr>
        <p:grpSpPr>
          <a:xfrm>
            <a:off x="2327987" y="550508"/>
            <a:ext cx="8304245" cy="1569660"/>
            <a:chOff x="1943876" y="550508"/>
            <a:chExt cx="8304245" cy="156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19CB4A-1CAF-4741-A656-C3BF4365ECDA}"/>
                </a:ext>
              </a:extLst>
            </p:cNvPr>
            <p:cNvSpPr txBox="1"/>
            <p:nvPr/>
          </p:nvSpPr>
          <p:spPr>
            <a:xfrm>
              <a:off x="1943876" y="550508"/>
              <a:ext cx="830424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>
                  <a:ln w="76200">
                    <a:solidFill>
                      <a:srgbClr val="F5FCF8"/>
                    </a:solidFill>
                  </a:ln>
                  <a:solidFill>
                    <a:srgbClr val="026FB3"/>
                  </a:solidFill>
                  <a:latin typeface="DORAEMON" panose="02000500000000000000" pitchFamily="2" charset="0"/>
                </a:rPr>
                <a:t>GROUP NAME</a:t>
              </a:r>
              <a:endParaRPr lang="vi-VN" sz="9600" b="1">
                <a:ln w="76200">
                  <a:solidFill>
                    <a:srgbClr val="F5FCF8"/>
                  </a:solidFill>
                </a:ln>
                <a:solidFill>
                  <a:srgbClr val="026FB3"/>
                </a:solidFill>
              </a:endParaRPr>
            </a:p>
          </p:txBody>
        </p:sp>
        <p:pic>
          <p:nvPicPr>
            <p:cNvPr id="15" name="Picture 14" descr="Text, logo&#10;&#10;Description automatically generated">
              <a:extLst>
                <a:ext uri="{FF2B5EF4-FFF2-40B4-BE49-F238E27FC236}">
                  <a16:creationId xmlns:a16="http://schemas.microsoft.com/office/drawing/2014/main" id="{D259EB82-AB39-480F-B8E3-257312135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78" b="89778" l="5500" r="90000">
                          <a14:foregroundMark x1="13500" y1="30222" x2="13500" y2="30222"/>
                          <a14:foregroundMark x1="12000" y1="29778" x2="12000" y2="29778"/>
                          <a14:backgroundMark x1="40750" y1="38667" x2="22750" y2="64889"/>
                          <a14:backgroundMark x1="30750" y1="44889" x2="21250" y2="64000"/>
                          <a14:backgroundMark x1="21250" y1="64000" x2="20500" y2="66667"/>
                          <a14:backgroundMark x1="54500" y1="54667" x2="31750" y2="69778"/>
                          <a14:backgroundMark x1="56500" y1="37778" x2="32250" y2="51111"/>
                          <a14:backgroundMark x1="32250" y1="51111" x2="26250" y2="51111"/>
                          <a14:backgroundMark x1="47500" y1="49333" x2="69500" y2="49333"/>
                          <a14:backgroundMark x1="69500" y1="49333" x2="52250" y2="45778"/>
                          <a14:backgroundMark x1="38500" y1="40889" x2="59000" y2="42667"/>
                          <a14:backgroundMark x1="48000" y1="42222" x2="64000" y2="42222"/>
                          <a14:backgroundMark x1="52750" y1="42222" x2="71000" y2="41333"/>
                          <a14:backgroundMark x1="71500" y1="42222" x2="58000" y2="41778"/>
                          <a14:backgroundMark x1="58000" y1="41778" x2="58250" y2="39556"/>
                          <a14:backgroundMark x1="82250" y1="32444" x2="53250" y2="38222"/>
                          <a14:backgroundMark x1="48250" y1="38222" x2="98000" y2="40444"/>
                          <a14:backgroundMark x1="68250" y1="36889" x2="63500" y2="36889"/>
                          <a14:backgroundMark x1="14500" y1="43111" x2="27250" y2="53333"/>
                          <a14:backgroundMark x1="27250" y1="53333" x2="27750" y2="53778"/>
                          <a14:backgroundMark x1="11250" y1="44444" x2="38750" y2="50667"/>
                          <a14:backgroundMark x1="23750" y1="48000" x2="41500" y2="47111"/>
                          <a14:backgroundMark x1="22750" y1="43556" x2="42000" y2="43111"/>
                          <a14:backgroundMark x1="42000" y1="43111" x2="43250" y2="42667"/>
                          <a14:backgroundMark x1="34750" y1="41333" x2="42000" y2="38222"/>
                          <a14:backgroundMark x1="58750" y1="47556" x2="52500" y2="55556"/>
                          <a14:backgroundMark x1="56250" y1="55556" x2="52750" y2="56889"/>
                          <a14:backgroundMark x1="65000" y1="44444" x2="56000" y2="41333"/>
                          <a14:backgroundMark x1="37750" y1="37778" x2="58750" y2="32889"/>
                          <a14:backgroundMark x1="64250" y1="52889" x2="78750" y2="42222"/>
                          <a14:backgroundMark x1="10500" y1="35556" x2="22250" y2="36000"/>
                          <a14:backgroundMark x1="82250" y1="24000" x2="73750" y2="42222"/>
                          <a14:backgroundMark x1="73750" y1="42222" x2="73750" y2="42222"/>
                          <a14:backgroundMark x1="86500" y1="36000" x2="84250" y2="49778"/>
                          <a14:backgroundMark x1="36000" y1="53778" x2="43500" y2="55556"/>
                          <a14:backgroundMark x1="7500" y1="40444" x2="26000" y2="58222"/>
                          <a14:backgroundMark x1="26000" y1="58222" x2="29750" y2="59556"/>
                          <a14:backgroundMark x1="11000" y1="47111" x2="25000" y2="56000"/>
                          <a14:backgroundMark x1="8000" y1="51556" x2="21500" y2="56000"/>
                          <a14:backgroundMark x1="7750" y1="50222" x2="14000" y2="51556"/>
                          <a14:backgroundMark x1="6250" y1="47556" x2="11250" y2="49333"/>
                          <a14:backgroundMark x1="6500" y1="48000" x2="7750" y2="48444"/>
                          <a14:backgroundMark x1="7000" y1="45333" x2="6750" y2="46222"/>
                          <a14:backgroundMark x1="5000" y1="40889" x2="7250" y2="56444"/>
                          <a14:backgroundMark x1="3500" y1="36889" x2="6500" y2="50222"/>
                          <a14:backgroundMark x1="2500" y1="34222" x2="7250" y2="38222"/>
                          <a14:backgroundMark x1="3286" y1="30667" x2="4250" y2="34667"/>
                          <a14:backgroundMark x1="2750" y1="28444" x2="3286" y2="30667"/>
                          <a14:backgroundMark x1="68750" y1="49778" x2="79750" y2="50222"/>
                          <a14:backgroundMark x1="4000" y1="24000" x2="4000" y2="31111"/>
                          <a14:backgroundMark x1="15500" y1="35111" x2="17750" y2="32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0" r="82033" b="61884"/>
            <a:stretch/>
          </p:blipFill>
          <p:spPr>
            <a:xfrm rot="20649914">
              <a:off x="2863215" y="671814"/>
              <a:ext cx="684551" cy="448889"/>
            </a:xfrm>
            <a:prstGeom prst="rect">
              <a:avLst/>
            </a:prstGeom>
          </p:spPr>
        </p:pic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C31A8A0-D7DA-41F5-8D25-4ECD41E3C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1076">
            <a:off x="4177006" y="2724892"/>
            <a:ext cx="3859823" cy="38598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9CFA14F-06E4-456F-B9DC-898605B2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2" b="94505" l="6500" r="95000">
                        <a14:foregroundMark x1="63000" y1="20330" x2="72000" y2="14835"/>
                        <a14:foregroundMark x1="63500" y1="21978" x2="78000" y2="18681"/>
                        <a14:foregroundMark x1="60500" y1="24176" x2="75500" y2="17582"/>
                        <a14:foregroundMark x1="53500" y1="20879" x2="65000" y2="13187"/>
                        <a14:foregroundMark x1="43000" y1="23077" x2="43000" y2="23077"/>
                        <a14:foregroundMark x1="6500" y1="29121" x2="30000" y2="23626"/>
                        <a14:foregroundMark x1="26500" y1="24176" x2="43000" y2="13187"/>
                        <a14:foregroundMark x1="30500" y1="23626" x2="49000" y2="18132"/>
                        <a14:foregroundMark x1="35000" y1="27473" x2="54000" y2="21429"/>
                        <a14:foregroundMark x1="36000" y1="31868" x2="47000" y2="28022"/>
                        <a14:foregroundMark x1="26500" y1="28022" x2="34500" y2="28022"/>
                        <a14:foregroundMark x1="15000" y1="31319" x2="27000" y2="31319"/>
                        <a14:foregroundMark x1="40500" y1="19780" x2="54000" y2="17582"/>
                        <a14:foregroundMark x1="56500" y1="15385" x2="65500" y2="12088"/>
                        <a14:foregroundMark x1="81000" y1="11538" x2="72000" y2="21429"/>
                        <a14:foregroundMark x1="61000" y1="24176" x2="72500" y2="25275"/>
                        <a14:foregroundMark x1="76000" y1="18681" x2="81000" y2="15385"/>
                        <a14:foregroundMark x1="72500" y1="18132" x2="86500" y2="13736"/>
                        <a14:foregroundMark x1="80000" y1="16484" x2="87500" y2="10440"/>
                        <a14:foregroundMark x1="79000" y1="9890" x2="87000" y2="10989"/>
                        <a14:foregroundMark x1="75000" y1="9341" x2="81500" y2="8242"/>
                        <a14:foregroundMark x1="95000" y1="9890" x2="95000" y2="9890"/>
                        <a14:foregroundMark x1="65000" y1="90110" x2="65000" y2="90110"/>
                        <a14:foregroundMark x1="63500" y1="94505" x2="63500" y2="9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7308">
            <a:off x="1138727" y="1263762"/>
            <a:ext cx="928629" cy="8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39A889-5C7A-45AF-890E-6F56069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00" b="95500" l="10000" r="90000">
                        <a14:foregroundMark x1="48500" y1="8000" x2="74000" y2="9000"/>
                        <a14:foregroundMark x1="48000" y1="91000" x2="67500" y2="91000"/>
                        <a14:foregroundMark x1="29000" y1="95000" x2="29000" y2="95000"/>
                        <a14:foregroundMark x1="75000" y1="95500" x2="75000" y2="9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351">
            <a:off x="8590677" y="4873316"/>
            <a:ext cx="1366524" cy="13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B31366-9560-4393-AF33-0FDE3E8A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500" l="9000" r="90000">
                        <a14:foregroundMark x1="9000" y1="53000" x2="10500" y2="59500"/>
                        <a14:foregroundMark x1="74000" y1="90500" x2="74000" y2="90500"/>
                        <a14:foregroundMark x1="57500" y1="13000" x2="63000" y2="15500"/>
                        <a14:foregroundMark x1="37500" y1="19000" x2="37500" y2="19000"/>
                        <a14:foregroundMark x1="38000" y1="18000" x2="38000" y2="1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41">
            <a:off x="10630196" y="3687927"/>
            <a:ext cx="791316" cy="7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EBB17AE-5E22-4F7E-8F0C-7409439F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500" r="97500">
                        <a14:foregroundMark x1="2500" y1="61000" x2="2500" y2="61000"/>
                        <a14:foregroundMark x1="92500" y1="48500" x2="92500" y2="48500"/>
                        <a14:foregroundMark x1="97500" y1="44500" x2="97500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243">
            <a:off x="514938" y="3721749"/>
            <a:ext cx="1300173" cy="130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F67159D-0A16-4D83-9B96-4EBBA382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9000" r="90500">
                        <a14:foregroundMark x1="9000" y1="60000" x2="10500" y2="66500"/>
                        <a14:foregroundMark x1="90500" y1="42500" x2="90500" y2="42500"/>
                        <a14:backgroundMark x1="25000" y1="88500" x2="39500" y2="85000"/>
                        <a14:backgroundMark x1="39500" y1="79000" x2="45000" y2="73500"/>
                        <a14:backgroundMark x1="26000" y1="82500" x2="30000" y2="82500"/>
                        <a14:backgroundMark x1="29500" y1="80000" x2="37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65" y="5443043"/>
            <a:ext cx="957363" cy="9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BC05760-FB93-4B15-9FEF-AEAF2859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9000" r="92000">
                        <a14:foregroundMark x1="92000" y1="39500" x2="91000" y2="48000"/>
                        <a14:foregroundMark x1="9000" y1="62000" x2="9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6841">
            <a:off x="8633551" y="3014070"/>
            <a:ext cx="924238" cy="9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CFDD060A-6C43-4215-9125-24B994457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48500" y1="35500" x2="48500" y2="35500"/>
                        <a14:foregroundMark x1="20000" y1="10500" x2="20000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911" y="2700643"/>
            <a:ext cx="904551" cy="90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C05EE5B-2489-4707-8E51-11F1ED377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r="23225"/>
          <a:stretch/>
        </p:blipFill>
        <p:spPr bwMode="auto">
          <a:xfrm rot="6441967">
            <a:off x="9978505" y="987756"/>
            <a:ext cx="113792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82A01CDC-4949-4C91-AA5D-048DAD31E4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0000" b="90000" l="10000" r="90000">
                        <a14:backgroundMark x1="67000" y1="80500" x2="71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8" y="4083585"/>
            <a:ext cx="810998" cy="8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16F28E-3C61-473E-9D0E-1A0810A8415E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3A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0FF1BB-8679-4EB9-B84B-36A9E159E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8" y="199212"/>
            <a:ext cx="2536815" cy="5415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3F86BC-FD8A-4703-9048-71F606A254EF}"/>
              </a:ext>
            </a:extLst>
          </p:cNvPr>
          <p:cNvSpPr/>
          <p:nvPr/>
        </p:nvSpPr>
        <p:spPr>
          <a:xfrm>
            <a:off x="-21834" y="5822066"/>
            <a:ext cx="12213834" cy="103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05F9E1-1A99-4630-B2F2-8DDD5F65CE21}"/>
              </a:ext>
            </a:extLst>
          </p:cNvPr>
          <p:cNvSpPr/>
          <p:nvPr/>
        </p:nvSpPr>
        <p:spPr>
          <a:xfrm>
            <a:off x="2701442" y="424206"/>
            <a:ext cx="9490557" cy="130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24596D82-A45E-49B2-9131-E7C555EFC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55" b="94286" l="9709" r="89806">
                        <a14:foregroundMark x1="38835" y1="8571" x2="35922" y2="10204"/>
                        <a14:foregroundMark x1="27670" y1="85714" x2="22330" y2="87755"/>
                        <a14:foregroundMark x1="25243" y1="82449" x2="21845" y2="86939"/>
                        <a14:foregroundMark x1="16990" y1="92653" x2="16990" y2="92653"/>
                        <a14:foregroundMark x1="65049" y1="83673" x2="66990" y2="86939"/>
                        <a14:foregroundMark x1="66019" y1="94286" x2="66019" y2="9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33" y="4128512"/>
            <a:ext cx="2294998" cy="2729488"/>
          </a:xfrm>
          <a:prstGeom prst="rect">
            <a:avLst/>
          </a:prstGeom>
        </p:spPr>
      </p:pic>
      <p:pic>
        <p:nvPicPr>
          <p:cNvPr id="12" name="Picture 11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A61BC866-B999-4658-BEB3-8F4D653070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8143" y1="25799" x2="51714" y2="30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02" r="11494"/>
          <a:stretch/>
        </p:blipFill>
        <p:spPr>
          <a:xfrm>
            <a:off x="248356" y="3950788"/>
            <a:ext cx="2294998" cy="2102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A7828F-7AAA-4F2C-A893-07C9071F6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67" b="96800" l="10000" r="90000">
                        <a14:foregroundMark x1="42667" y1="12267" x2="45833" y2="14667"/>
                        <a14:foregroundMark x1="51333" y1="12800" x2="58667" y2="13067"/>
                        <a14:foregroundMark x1="53500" y1="49600" x2="52667" y2="67733"/>
                        <a14:foregroundMark x1="49500" y1="82400" x2="49167" y2="87733"/>
                        <a14:foregroundMark x1="43833" y1="89067" x2="52000" y2="91733"/>
                        <a14:foregroundMark x1="47000" y1="88800" x2="58833" y2="90667"/>
                        <a14:foregroundMark x1="58500" y1="88533" x2="66667" y2="95200"/>
                        <a14:foregroundMark x1="66667" y1="95200" x2="67000" y2="95200"/>
                        <a14:foregroundMark x1="66500" y1="89067" x2="73167" y2="94133"/>
                        <a14:foregroundMark x1="73333" y1="90133" x2="74667" y2="93600"/>
                        <a14:foregroundMark x1="77833" y1="92267" x2="78167" y2="94400"/>
                        <a14:foregroundMark x1="79333" y1="94667" x2="79333" y2="96533"/>
                        <a14:foregroundMark x1="83833" y1="96267" x2="74167" y2="96533"/>
                        <a14:foregroundMark x1="74167" y1="96533" x2="73500" y2="96800"/>
                        <a14:backgroundMark x1="28333" y1="26933" x2="22833" y2="42133"/>
                        <a14:backgroundMark x1="22833" y1="42133" x2="21500" y2="53600"/>
                        <a14:backgroundMark x1="77333" y1="29600" x2="80833" y2="49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74" y="5179603"/>
            <a:ext cx="2685435" cy="1678397"/>
          </a:xfrm>
          <a:prstGeom prst="rect">
            <a:avLst/>
          </a:prstGeom>
        </p:spPr>
      </p:pic>
      <p:pic>
        <p:nvPicPr>
          <p:cNvPr id="16" name="Picture 15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9ECCB1D9-736A-4074-A5B3-E06610DFA2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64368" y="0"/>
            <a:ext cx="1449466" cy="12914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120CF29-A59A-4F99-9D60-D7A365EC6E82}"/>
              </a:ext>
            </a:extLst>
          </p:cNvPr>
          <p:cNvSpPr txBox="1"/>
          <p:nvPr/>
        </p:nvSpPr>
        <p:spPr>
          <a:xfrm>
            <a:off x="4185938" y="2505670"/>
            <a:ext cx="381030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19050">
                  <a:solidFill>
                    <a:srgbClr val="DAD298"/>
                  </a:solidFill>
                </a:ln>
                <a:solidFill>
                  <a:srgbClr val="BF6C2C"/>
                </a:solidFill>
                <a:latin typeface="iCiel Cadena" panose="02000503000000020004" pitchFamily="50" charset="0"/>
              </a:rPr>
              <a:t>NỘI DUNG 3</a:t>
            </a:r>
            <a:endParaRPr lang="vi-VN" sz="5400" b="1">
              <a:ln w="19050">
                <a:solidFill>
                  <a:srgbClr val="DAD298"/>
                </a:solidFill>
              </a:ln>
              <a:solidFill>
                <a:srgbClr val="BF6C2C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1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086506-8573-433F-B8B7-23CB3865A7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E2166C-6453-4E2F-BF91-FC1887660993}"/>
              </a:ext>
            </a:extLst>
          </p:cNvPr>
          <p:cNvGrpSpPr/>
          <p:nvPr/>
        </p:nvGrpSpPr>
        <p:grpSpPr>
          <a:xfrm>
            <a:off x="317369" y="200778"/>
            <a:ext cx="11557262" cy="6456443"/>
            <a:chOff x="317369" y="200778"/>
            <a:chExt cx="11557262" cy="645644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6EDC64-C678-4346-959F-6DB88EC3AE30}"/>
                </a:ext>
              </a:extLst>
            </p:cNvPr>
            <p:cNvGrpSpPr/>
            <p:nvPr/>
          </p:nvGrpSpPr>
          <p:grpSpPr>
            <a:xfrm>
              <a:off x="317369" y="200778"/>
              <a:ext cx="11557262" cy="6456443"/>
              <a:chOff x="317369" y="200778"/>
              <a:chExt cx="11557262" cy="645644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508B253-A763-4377-82EE-AE01C4EFFC07}"/>
                  </a:ext>
                </a:extLst>
              </p:cNvPr>
              <p:cNvGrpSpPr/>
              <p:nvPr/>
            </p:nvGrpSpPr>
            <p:grpSpPr>
              <a:xfrm>
                <a:off x="317369" y="200778"/>
                <a:ext cx="11557262" cy="6456443"/>
                <a:chOff x="226243" y="187097"/>
                <a:chExt cx="11557262" cy="6456443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A7CB4293-B5FB-4B80-B474-E0217096C603}"/>
                    </a:ext>
                  </a:extLst>
                </p:cNvPr>
                <p:cNvGrpSpPr/>
                <p:nvPr/>
              </p:nvGrpSpPr>
              <p:grpSpPr>
                <a:xfrm>
                  <a:off x="226243" y="214460"/>
                  <a:ext cx="11557262" cy="6429080"/>
                  <a:chOff x="245097" y="348792"/>
                  <a:chExt cx="10407192" cy="6183983"/>
                </a:xfrm>
              </p:grpSpPr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3E02E0DB-CDC2-4021-B9B9-7112B8322A11}"/>
                      </a:ext>
                    </a:extLst>
                  </p:cNvPr>
                  <p:cNvSpPr/>
                  <p:nvPr/>
                </p:nvSpPr>
                <p:spPr>
                  <a:xfrm>
                    <a:off x="245097" y="348792"/>
                    <a:ext cx="10407192" cy="6183983"/>
                  </a:xfrm>
                  <a:prstGeom prst="rect">
                    <a:avLst/>
                  </a:prstGeom>
                  <a:solidFill>
                    <a:srgbClr val="BF6C2C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01C29BDB-054C-49CA-A2B0-18ED5F92604B}"/>
                      </a:ext>
                    </a:extLst>
                  </p:cNvPr>
                  <p:cNvSpPr/>
                  <p:nvPr/>
                </p:nvSpPr>
                <p:spPr>
                  <a:xfrm>
                    <a:off x="395926" y="1121789"/>
                    <a:ext cx="10105534" cy="5279010"/>
                  </a:xfrm>
                  <a:prstGeom prst="rect">
                    <a:avLst/>
                  </a:prstGeom>
                  <a:solidFill>
                    <a:srgbClr val="DAD298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vi-VN"/>
                  </a:p>
                </p:txBody>
              </p:sp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D1B8C4C-6797-4B40-948D-922D30D93669}"/>
                    </a:ext>
                  </a:extLst>
                </p:cNvPr>
                <p:cNvSpPr txBox="1"/>
                <p:nvPr/>
              </p:nvSpPr>
              <p:spPr>
                <a:xfrm>
                  <a:off x="4099721" y="187097"/>
                  <a:ext cx="3810305" cy="83099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4800" b="1">
                      <a:ln w="19050">
                        <a:solidFill>
                          <a:srgbClr val="DAD298"/>
                        </a:solidFill>
                      </a:ln>
                      <a:solidFill>
                        <a:schemeClr val="accent2">
                          <a:lumMod val="50000"/>
                        </a:schemeClr>
                      </a:solidFill>
                      <a:latin typeface="iCiel Cadena" panose="02000503000000020004" pitchFamily="50" charset="0"/>
                    </a:rPr>
                    <a:t>NỘI DUNG 3</a:t>
                  </a:r>
                  <a:endParaRPr lang="vi-VN" sz="4800" b="1">
                    <a:ln w="19050">
                      <a:solidFill>
                        <a:srgbClr val="DAD298"/>
                      </a:solidFill>
                    </a:ln>
                    <a:solidFill>
                      <a:schemeClr val="accent2">
                        <a:lumMod val="50000"/>
                      </a:schemeClr>
                    </a:solidFill>
                    <a:latin typeface="iCiel Cadena" panose="02000503000000020004" pitchFamily="50" charset="0"/>
                  </a:endParaRPr>
                </a:p>
              </p:txBody>
            </p:sp>
            <p:pic>
              <p:nvPicPr>
                <p:cNvPr id="12" name="Picture 11" descr="Diagram&#10;&#10;Description automatically generated">
                  <a:extLst>
                    <a:ext uri="{FF2B5EF4-FFF2-40B4-BE49-F238E27FC236}">
                      <a16:creationId xmlns:a16="http://schemas.microsoft.com/office/drawing/2014/main" id="{FE56939D-D6FA-43DF-A73B-61D62BB1CB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875" b="98750" l="2188" r="98281">
                              <a14:foregroundMark x1="42656" y1="44167" x2="48438" y2="66875"/>
                              <a14:foregroundMark x1="46719" y1="36667" x2="49375" y2="65000"/>
                              <a14:foregroundMark x1="49375" y1="65000" x2="50313" y2="65000"/>
                              <a14:foregroundMark x1="50156" y1="34167" x2="51250" y2="55625"/>
                              <a14:foregroundMark x1="51250" y1="55625" x2="53125" y2="58125"/>
                              <a14:foregroundMark x1="53125" y1="31875" x2="57656" y2="60208"/>
                              <a14:foregroundMark x1="57656" y1="60208" x2="58750" y2="62500"/>
                              <a14:foregroundMark x1="58438" y1="32292" x2="59062" y2="60625"/>
                              <a14:foregroundMark x1="59062" y1="60625" x2="61094" y2="55208"/>
                              <a14:foregroundMark x1="62500" y1="28333" x2="67969" y2="52083"/>
                              <a14:foregroundMark x1="67969" y1="52083" x2="69219" y2="53958"/>
                              <a14:foregroundMark x1="70938" y1="35208" x2="72188" y2="55625"/>
                              <a14:foregroundMark x1="70469" y1="39167" x2="71406" y2="56458"/>
                              <a14:foregroundMark x1="62813" y1="81458" x2="31875" y2="88333"/>
                              <a14:foregroundMark x1="39375" y1="88333" x2="49375" y2="88333"/>
                              <a14:foregroundMark x1="49375" y1="88333" x2="39844" y2="88333"/>
                              <a14:foregroundMark x1="15313" y1="88958" x2="67500" y2="93125"/>
                              <a14:foregroundMark x1="44688" y1="92917" x2="78750" y2="91250"/>
                              <a14:foregroundMark x1="78750" y1="91250" x2="78750" y2="91250"/>
                              <a14:foregroundMark x1="76719" y1="90833" x2="94063" y2="90208"/>
                              <a14:foregroundMark x1="73125" y1="90208" x2="72344" y2="92708"/>
                              <a14:foregroundMark x1="81406" y1="90625" x2="81719" y2="88958"/>
                              <a14:foregroundMark x1="78750" y1="70000" x2="81563" y2="85417"/>
                              <a14:foregroundMark x1="81563" y1="85417" x2="82969" y2="86875"/>
                              <a14:foregroundMark x1="82031" y1="72292" x2="87813" y2="86875"/>
                              <a14:foregroundMark x1="87813" y1="86875" x2="88594" y2="84167"/>
                              <a14:foregroundMark x1="84844" y1="68958" x2="92813" y2="85625"/>
                              <a14:foregroundMark x1="92813" y1="85625" x2="92500" y2="83125"/>
                              <a14:foregroundMark x1="88438" y1="74375" x2="92344" y2="79792"/>
                              <a14:foregroundMark x1="55156" y1="72917" x2="49063" y2="79583"/>
                              <a14:foregroundMark x1="49063" y1="79583" x2="53438" y2="80625"/>
                              <a14:foregroundMark x1="45938" y1="67708" x2="24844" y2="89167"/>
                              <a14:foregroundMark x1="12500" y1="86667" x2="3125" y2="91042"/>
                              <a14:foregroundMark x1="3125" y1="91042" x2="3125" y2="91042"/>
                              <a14:foregroundMark x1="4375" y1="89167" x2="11875" y2="91042"/>
                              <a14:foregroundMark x1="12812" y1="82708" x2="8750" y2="96458"/>
                              <a14:foregroundMark x1="8750" y1="96458" x2="8750" y2="95833"/>
                              <a14:foregroundMark x1="10625" y1="82083" x2="8281" y2="92708"/>
                              <a14:foregroundMark x1="8281" y1="92708" x2="8281" y2="92708"/>
                              <a14:foregroundMark x1="7969" y1="75208" x2="8594" y2="87917"/>
                              <a14:foregroundMark x1="8594" y1="87917" x2="8906" y2="87292"/>
                              <a14:foregroundMark x1="3438" y1="82083" x2="10000" y2="83542"/>
                              <a14:foregroundMark x1="17344" y1="76667" x2="25781" y2="79167"/>
                              <a14:foregroundMark x1="25781" y1="79167" x2="27344" y2="78542"/>
                              <a14:foregroundMark x1="30156" y1="78333" x2="32031" y2="81250"/>
                              <a14:foregroundMark x1="32813" y1="72917" x2="34219" y2="81250"/>
                              <a14:foregroundMark x1="38125" y1="54167" x2="38438" y2="72500"/>
                              <a14:foregroundMark x1="38438" y1="72500" x2="39063" y2="71875"/>
                              <a14:foregroundMark x1="44844" y1="33333" x2="49688" y2="48750"/>
                              <a14:foregroundMark x1="49688" y1="48750" x2="49688" y2="44792"/>
                              <a14:foregroundMark x1="47969" y1="25417" x2="50781" y2="39375"/>
                              <a14:foregroundMark x1="50781" y1="39375" x2="51563" y2="38333"/>
                              <a14:foregroundMark x1="50313" y1="21875" x2="50313" y2="34167"/>
                              <a14:foregroundMark x1="50313" y1="34167" x2="49219" y2="31250"/>
                              <a14:foregroundMark x1="42969" y1="18125" x2="40625" y2="37500"/>
                              <a14:foregroundMark x1="40625" y1="37500" x2="41250" y2="30625"/>
                              <a14:foregroundMark x1="37500" y1="20833" x2="36406" y2="40208"/>
                              <a14:foregroundMark x1="36406" y1="40208" x2="37656" y2="36250"/>
                              <a14:foregroundMark x1="37344" y1="25833" x2="37031" y2="37292"/>
                              <a14:foregroundMark x1="37031" y1="37292" x2="37031" y2="33333"/>
                              <a14:foregroundMark x1="36094" y1="15833" x2="46094" y2="14375"/>
                              <a14:foregroundMark x1="41250" y1="13333" x2="52500" y2="12708"/>
                              <a14:foregroundMark x1="51094" y1="11250" x2="57813" y2="8542"/>
                              <a14:foregroundMark x1="59375" y1="10208" x2="64063" y2="22083"/>
                              <a14:foregroundMark x1="64063" y1="22083" x2="64063" y2="22083"/>
                              <a14:foregroundMark x1="57656" y1="14583" x2="57969" y2="33333"/>
                              <a14:foregroundMark x1="57969" y1="33333" x2="59375" y2="34583"/>
                              <a14:foregroundMark x1="61094" y1="15208" x2="64531" y2="27917"/>
                              <a14:foregroundMark x1="64531" y1="27917" x2="65469" y2="27917"/>
                              <a14:foregroundMark x1="65156" y1="13125" x2="67344" y2="30833"/>
                              <a14:foregroundMark x1="67344" y1="30833" x2="67500" y2="29167"/>
                              <a14:foregroundMark x1="65469" y1="14583" x2="64375" y2="27292"/>
                              <a14:foregroundMark x1="64375" y1="27292" x2="64219" y2="27500"/>
                              <a14:foregroundMark x1="64063" y1="18125" x2="64063" y2="32708"/>
                              <a14:foregroundMark x1="64063" y1="32708" x2="64063" y2="31042"/>
                              <a14:foregroundMark x1="64844" y1="20208" x2="66563" y2="31875"/>
                              <a14:foregroundMark x1="66563" y1="31875" x2="66719" y2="27708"/>
                              <a14:foregroundMark x1="66563" y1="20625" x2="68438" y2="35000"/>
                              <a14:foregroundMark x1="68438" y1="35000" x2="68750" y2="36042"/>
                              <a14:foregroundMark x1="68906" y1="26250" x2="69531" y2="37500"/>
                              <a14:foregroundMark x1="69531" y1="37500" x2="69844" y2="37917"/>
                              <a14:foregroundMark x1="70781" y1="32292" x2="71094" y2="41667"/>
                              <a14:foregroundMark x1="71563" y1="37500" x2="72188" y2="38958"/>
                              <a14:foregroundMark x1="72656" y1="28750" x2="73438" y2="37292"/>
                              <a14:foregroundMark x1="73750" y1="27708" x2="74688" y2="34375"/>
                              <a14:foregroundMark x1="65000" y1="10417" x2="50625" y2="6250"/>
                              <a14:foregroundMark x1="48906" y1="5208" x2="55625" y2="4167"/>
                              <a14:foregroundMark x1="35156" y1="3542" x2="35156" y2="3542"/>
                              <a14:foregroundMark x1="68438" y1="5417" x2="71250" y2="9167"/>
                              <a14:foregroundMark x1="67031" y1="8333" x2="69219" y2="11458"/>
                              <a14:foregroundMark x1="62031" y1="5208" x2="60938" y2="23750"/>
                              <a14:foregroundMark x1="60938" y1="23750" x2="59219" y2="25833"/>
                              <a14:foregroundMark x1="42031" y1="23333" x2="38906" y2="34583"/>
                              <a14:foregroundMark x1="38906" y1="34583" x2="39219" y2="39792"/>
                              <a14:foregroundMark x1="37344" y1="40833" x2="35156" y2="59375"/>
                              <a14:foregroundMark x1="35156" y1="58750" x2="35313" y2="65417"/>
                              <a14:foregroundMark x1="35000" y1="50417" x2="34531" y2="72083"/>
                              <a14:foregroundMark x1="35781" y1="73333" x2="38125" y2="81458"/>
                              <a14:foregroundMark x1="38125" y1="89167" x2="38438" y2="91875"/>
                              <a14:foregroundMark x1="40156" y1="96250" x2="40156" y2="98750"/>
                              <a14:foregroundMark x1="35938" y1="92083" x2="54063" y2="95833"/>
                              <a14:foregroundMark x1="50313" y1="95417" x2="58438" y2="96250"/>
                              <a14:foregroundMark x1="61406" y1="96250" x2="69219" y2="97083"/>
                              <a14:foregroundMark x1="69219" y1="97083" x2="69375" y2="96875"/>
                              <a14:foregroundMark x1="65625" y1="95208" x2="74844" y2="94375"/>
                              <a14:foregroundMark x1="81719" y1="93750" x2="87656" y2="93750"/>
                              <a14:foregroundMark x1="89531" y1="94167" x2="91094" y2="95000"/>
                              <a14:foregroundMark x1="91563" y1="95000" x2="93594" y2="95417"/>
                              <a14:foregroundMark x1="95469" y1="80417" x2="96875" y2="83958"/>
                              <a14:foregroundMark x1="89844" y1="69375" x2="90469" y2="74375"/>
                              <a14:foregroundMark x1="69531" y1="66250" x2="73594" y2="77500"/>
                              <a14:foregroundMark x1="74063" y1="72500" x2="77500" y2="78750"/>
                              <a14:foregroundMark x1="74063" y1="64792" x2="82188" y2="69792"/>
                              <a14:foregroundMark x1="82188" y1="69792" x2="83438" y2="67917"/>
                              <a14:foregroundMark x1="82344" y1="64792" x2="93438" y2="68125"/>
                              <a14:foregroundMark x1="88906" y1="66875" x2="95938" y2="73333"/>
                              <a14:foregroundMark x1="96406" y1="76042" x2="96406" y2="86458"/>
                              <a14:foregroundMark x1="11719" y1="92083" x2="5313" y2="96875"/>
                              <a14:foregroundMark x1="14844" y1="86042" x2="11719" y2="95625"/>
                              <a14:foregroundMark x1="13906" y1="92917" x2="17344" y2="96458"/>
                              <a14:foregroundMark x1="9688" y1="88333" x2="10313" y2="92708"/>
                              <a14:foregroundMark x1="9063" y1="79167" x2="7031" y2="87500"/>
                              <a14:foregroundMark x1="6250" y1="79375" x2="5313" y2="85417"/>
                              <a14:foregroundMark x1="6875" y1="81250" x2="7813" y2="84792"/>
                              <a14:foregroundMark x1="6563" y1="79167" x2="10000" y2="71250"/>
                              <a14:foregroundMark x1="4688" y1="74167" x2="2188" y2="80417"/>
                              <a14:foregroundMark x1="2500" y1="76875" x2="2500" y2="84375"/>
                              <a14:foregroundMark x1="5938" y1="66042" x2="11719" y2="67292"/>
                              <a14:foregroundMark x1="41563" y1="60833" x2="48594" y2="72500"/>
                              <a14:foregroundMark x1="48594" y1="72500" x2="51563" y2="73333"/>
                              <a14:foregroundMark x1="52656" y1="60417" x2="55781" y2="75625"/>
                              <a14:foregroundMark x1="55781" y1="75625" x2="56094" y2="74375"/>
                              <a14:foregroundMark x1="53438" y1="60417" x2="59219" y2="72708"/>
                              <a14:foregroundMark x1="59219" y1="72708" x2="60313" y2="72708"/>
                              <a14:foregroundMark x1="58906" y1="57708" x2="61875" y2="68125"/>
                              <a14:foregroundMark x1="61875" y1="68125" x2="62031" y2="67292"/>
                              <a14:foregroundMark x1="62031" y1="42917" x2="61719" y2="43333"/>
                              <a14:foregroundMark x1="57188" y1="23125" x2="57813" y2="24167"/>
                              <a14:foregroundMark x1="58125" y1="15417" x2="58438" y2="21042"/>
                              <a14:foregroundMark x1="60313" y1="20000" x2="57500" y2="17083"/>
                              <a14:foregroundMark x1="53438" y1="16042" x2="47500" y2="18125"/>
                              <a14:foregroundMark x1="40938" y1="16667" x2="38125" y2="20417"/>
                              <a14:foregroundMark x1="45781" y1="17917" x2="47500" y2="20417"/>
                              <a14:foregroundMark x1="47500" y1="18125" x2="44531" y2="13750"/>
                              <a14:foregroundMark x1="32344" y1="8333" x2="30992" y2="10233"/>
                              <a14:foregroundMark x1="31190" y1="17027" x2="30000" y2="22083"/>
                              <a14:foregroundMark x1="30000" y1="22083" x2="30156" y2="22292"/>
                              <a14:foregroundMark x1="32031" y1="27708" x2="31250" y2="31250"/>
                              <a14:foregroundMark x1="31094" y1="26042" x2="30781" y2="32708"/>
                              <a14:foregroundMark x1="30781" y1="34375" x2="31094" y2="47500"/>
                              <a14:foregroundMark x1="33281" y1="78750" x2="33281" y2="79375"/>
                              <a14:foregroundMark x1="31875" y1="93958" x2="31875" y2="94583"/>
                              <a14:foregroundMark x1="46875" y1="4167" x2="52500" y2="5417"/>
                              <a14:foregroundMark x1="43594" y1="4375" x2="47969" y2="4375"/>
                              <a14:foregroundMark x1="35469" y1="5625" x2="33594" y2="9792"/>
                              <a14:foregroundMark x1="35781" y1="5625" x2="35781" y2="6250"/>
                              <a14:foregroundMark x1="49844" y1="1875" x2="56094" y2="1875"/>
                              <a14:foregroundMark x1="59844" y1="2917" x2="62500" y2="4167"/>
                              <a14:foregroundMark x1="70469" y1="6042" x2="71406" y2="10000"/>
                              <a14:foregroundMark x1="70156" y1="10000" x2="72500" y2="19375"/>
                              <a14:foregroundMark x1="71719" y1="14583" x2="72344" y2="18750"/>
                              <a14:foregroundMark x1="72813" y1="12292" x2="73125" y2="19375"/>
                              <a14:foregroundMark x1="73125" y1="16875" x2="72969" y2="22708"/>
                              <a14:foregroundMark x1="96406" y1="77292" x2="96719" y2="87083"/>
                              <a14:foregroundMark x1="97500" y1="68958" x2="97969" y2="81875"/>
                              <a14:foregroundMark x1="93281" y1="95625" x2="96250" y2="94583"/>
                              <a14:foregroundMark x1="98281" y1="88333" x2="97344" y2="95417"/>
                              <a14:foregroundMark x1="97188" y1="94167" x2="97500" y2="96042"/>
                              <a14:backgroundMark x1="29063" y1="12708" x2="28906" y2="16875"/>
                              <a14:backgroundMark x1="30312" y1="10000" x2="29531" y2="13958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3814" y="5394687"/>
                  <a:ext cx="1482195" cy="1111646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F9B708D-78B1-434D-BDA2-28F5E72003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663" b="25047"/>
              <a:stretch/>
            </p:blipFill>
            <p:spPr>
              <a:xfrm>
                <a:off x="10224940" y="228140"/>
                <a:ext cx="1453501" cy="803635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A5124FD-EBE1-43EC-9827-251734593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224" b="95066" l="913" r="99368">
                          <a14:foregroundMark x1="5688" y1="39145" x2="9199" y2="53289"/>
                          <a14:foregroundMark x1="9199" y1="53289" x2="9199" y2="53289"/>
                          <a14:foregroundMark x1="19171" y1="50000" x2="46067" y2="54605"/>
                          <a14:foregroundMark x1="67697" y1="52632" x2="71419" y2="49671"/>
                          <a14:foregroundMark x1="16784" y1="17763" x2="16784" y2="17763"/>
                          <a14:foregroundMark x1="17978" y1="15132" x2="32514" y2="15132"/>
                          <a14:foregroundMark x1="31039" y1="15132" x2="38413" y2="15132"/>
                          <a14:foregroundMark x1="38413" y1="15132" x2="40520" y2="14803"/>
                          <a14:foregroundMark x1="33989" y1="10526" x2="38834" y2="11184"/>
                          <a14:foregroundMark x1="35955" y1="11184" x2="41222" y2="12171"/>
                          <a14:foregroundMark x1="41222" y1="12171" x2="41362" y2="12500"/>
                          <a14:foregroundMark x1="40871" y1="14474" x2="49298" y2="14474"/>
                          <a14:foregroundMark x1="46067" y1="15132" x2="53933" y2="17434"/>
                          <a14:foregroundMark x1="49438" y1="17434" x2="60463" y2="18092"/>
                          <a14:foregroundMark x1="74579" y1="31579" x2="79354" y2="34539"/>
                          <a14:foregroundMark x1="82865" y1="39803" x2="86236" y2="42105"/>
                          <a14:foregroundMark x1="89045" y1="43421" x2="92065" y2="55263"/>
                          <a14:foregroundMark x1="92065" y1="55263" x2="92135" y2="55921"/>
                          <a14:foregroundMark x1="92416" y1="42763" x2="92065" y2="56579"/>
                          <a14:foregroundMark x1="87500" y1="33553" x2="88483" y2="55592"/>
                          <a14:foregroundMark x1="87149" y1="39145" x2="87430" y2="40789"/>
                          <a14:foregroundMark x1="84270" y1="25000" x2="87079" y2="25000"/>
                          <a14:foregroundMark x1="79846" y1="25000" x2="83146" y2="26316"/>
                          <a14:foregroundMark x1="72683" y1="23355" x2="76756" y2="23355"/>
                          <a14:foregroundMark x1="72331" y1="22039" x2="76334" y2="20724"/>
                          <a14:foregroundMark x1="74930" y1="19737" x2="76194" y2="18750"/>
                          <a14:foregroundMark x1="71489" y1="17434" x2="71489" y2="17434"/>
                          <a14:foregroundMark x1="68820" y1="14803" x2="68820" y2="14803"/>
                          <a14:foregroundMark x1="67767" y1="13158" x2="65169" y2="13158"/>
                          <a14:foregroundMark x1="61938" y1="11513" x2="62289" y2="11184"/>
                          <a14:foregroundMark x1="62570" y1="8224" x2="62570" y2="8224"/>
                          <a14:foregroundMark x1="80618" y1="13487" x2="80618" y2="13487"/>
                          <a14:foregroundMark x1="87289" y1="14145" x2="87289" y2="14145"/>
                          <a14:foregroundMark x1="91081" y1="13487" x2="91081" y2="13487"/>
                          <a14:foregroundMark x1="90730" y1="17105" x2="94803" y2="26974"/>
                          <a14:foregroundMark x1="94803" y1="26974" x2="95506" y2="30263"/>
                          <a14:foregroundMark x1="94803" y1="28289" x2="96138" y2="49671"/>
                          <a14:foregroundMark x1="96138" y1="49671" x2="96138" y2="50000"/>
                          <a14:foregroundMark x1="97261" y1="42763" x2="97402" y2="50000"/>
                          <a14:foregroundMark x1="97472" y1="36513" x2="98104" y2="50329"/>
                          <a14:foregroundMark x1="97963" y1="39803" x2="98596" y2="53618"/>
                          <a14:foregroundMark x1="98315" y1="34868" x2="98315" y2="34868"/>
                          <a14:foregroundMark x1="98947" y1="49671" x2="98947" y2="51645"/>
                          <a14:foregroundMark x1="98806" y1="62500" x2="97753" y2="78947"/>
                          <a14:foregroundMark x1="97612" y1="73355" x2="94944" y2="89803"/>
                          <a14:foregroundMark x1="94944" y1="89803" x2="94944" y2="89803"/>
                          <a14:foregroundMark x1="93399" y1="93421" x2="96067" y2="91776"/>
                          <a14:foregroundMark x1="98315" y1="79276" x2="98315" y2="79276"/>
                          <a14:foregroundMark x1="98806" y1="72697" x2="98806" y2="77632"/>
                          <a14:foregroundMark x1="99228" y1="61842" x2="99368" y2="73026"/>
                          <a14:foregroundMark x1="99017" y1="58882" x2="99438" y2="67105"/>
                          <a14:foregroundMark x1="99017" y1="55592" x2="98315" y2="74671"/>
                          <a14:foregroundMark x1="98315" y1="74671" x2="98244" y2="75658"/>
                          <a14:foregroundMark x1="97472" y1="88816" x2="98596" y2="84211"/>
                          <a14:foregroundMark x1="99017" y1="78947" x2="95506" y2="88487"/>
                          <a14:foregroundMark x1="95506" y1="88487" x2="87430" y2="82566"/>
                          <a14:foregroundMark x1="83778" y1="83882" x2="88062" y2="86513"/>
                          <a14:foregroundMark x1="76545" y1="78289" x2="80618" y2="78289"/>
                          <a14:foregroundMark x1="80618" y1="78289" x2="81531" y2="76645"/>
                          <a14:foregroundMark x1="65449" y1="69737" x2="71910" y2="72697"/>
                          <a14:foregroundMark x1="60885" y1="77632" x2="66433" y2="82895"/>
                          <a14:foregroundMark x1="58919" y1="82895" x2="65379" y2="86513"/>
                          <a14:foregroundMark x1="58216" y1="84868" x2="64747" y2="84868"/>
                          <a14:foregroundMark x1="67837" y1="83553" x2="72612" y2="84868"/>
                          <a14:foregroundMark x1="68820" y1="87500" x2="76334" y2="90461"/>
                          <a14:foregroundMark x1="79565" y1="86842" x2="83427" y2="86842"/>
                          <a14:foregroundMark x1="80197" y1="92763" x2="82303" y2="92763"/>
                          <a14:foregroundMark x1="83146" y1="91118" x2="86868" y2="91118"/>
                          <a14:foregroundMark x1="87430" y1="92763" x2="87711" y2="93421"/>
                          <a14:foregroundMark x1="70506" y1="92763" x2="74368" y2="93421"/>
                          <a14:foregroundMark x1="68399" y1="90132" x2="70014" y2="90132"/>
                          <a14:foregroundMark x1="62289" y1="90132" x2="63904" y2="90132"/>
                          <a14:foregroundMark x1="55548" y1="85197" x2="58989" y2="85526"/>
                          <a14:foregroundMark x1="54705" y1="87171" x2="55267" y2="85855"/>
                          <a14:foregroundMark x1="51194" y1="87171" x2="55056" y2="89474"/>
                          <a14:foregroundMark x1="49649" y1="90132" x2="52388" y2="90132"/>
                          <a14:foregroundMark x1="50702" y1="91447" x2="51545" y2="91776"/>
                          <a14:foregroundMark x1="49228" y1="88158" x2="50632" y2="88158"/>
                          <a14:foregroundMark x1="47472" y1="84211" x2="49649" y2="85197"/>
                          <a14:foregroundMark x1="43188" y1="83553" x2="45787" y2="85855"/>
                          <a14:foregroundMark x1="41503" y1="90132" x2="44031" y2="90132"/>
                          <a14:foregroundMark x1="40660" y1="90132" x2="43048" y2="90132"/>
                          <a14:foregroundMark x1="41573" y1="90461" x2="42486" y2="93092"/>
                          <a14:foregroundMark x1="40801" y1="93092" x2="42978" y2="93092"/>
                          <a14:foregroundMark x1="38062" y1="91118" x2="41784" y2="91447"/>
                          <a14:foregroundMark x1="44312" y1="91447" x2="46980" y2="91447"/>
                          <a14:foregroundMark x1="48385" y1="90132" x2="49438" y2="90132"/>
                          <a14:foregroundMark x1="35534" y1="85855" x2="40098" y2="87171"/>
                          <a14:foregroundMark x1="33567" y1="87171" x2="37079" y2="89474"/>
                          <a14:foregroundMark x1="32584" y1="87500" x2="36447" y2="88158"/>
                          <a14:foregroundMark x1="30899" y1="88158" x2="32865" y2="88158"/>
                          <a14:foregroundMark x1="28371" y1="87500" x2="30337" y2="89803"/>
                          <a14:foregroundMark x1="27528" y1="84211" x2="28862" y2="84211"/>
                          <a14:foregroundMark x1="27317" y1="80921" x2="28160" y2="80592"/>
                          <a14:foregroundMark x1="24017" y1="80263" x2="25211" y2="80263"/>
                          <a14:foregroundMark x1="21980" y1="80263" x2="24789" y2="82895"/>
                          <a14:foregroundMark x1="21067" y1="85526" x2="23596" y2="86842"/>
                          <a14:foregroundMark x1="21419" y1="91118" x2="23806" y2="92105"/>
                          <a14:foregroundMark x1="23455" y1="94079" x2="24719" y2="93421"/>
                          <a14:foregroundMark x1="27037" y1="88487" x2="28371" y2="89803"/>
                          <a14:foregroundMark x1="6180" y1="34539" x2="7022" y2="55921"/>
                          <a14:foregroundMark x1="7022" y1="55921" x2="7022" y2="55921"/>
                          <a14:foregroundMark x1="2949" y1="25658" x2="2949" y2="51974"/>
                          <a14:foregroundMark x1="2949" y1="51974" x2="3160" y2="54605"/>
                          <a14:foregroundMark x1="1685" y1="45066" x2="2388" y2="60855"/>
                          <a14:foregroundMark x1="2037" y1="45724" x2="2177" y2="58224"/>
                          <a14:foregroundMark x1="1334" y1="39474" x2="1896" y2="53618"/>
                          <a14:foregroundMark x1="1896" y1="41776" x2="2669" y2="32566"/>
                          <a14:foregroundMark x1="1896" y1="28289" x2="2528" y2="21053"/>
                          <a14:foregroundMark x1="1053" y1="24342" x2="1756" y2="15789"/>
                          <a14:foregroundMark x1="1264" y1="22039" x2="3511" y2="18092"/>
                          <a14:foregroundMark x1="4284" y1="14145" x2="5688" y2="14145"/>
                          <a14:foregroundMark x1="1264" y1="52961" x2="2388" y2="72039"/>
                          <a14:foregroundMark x1="2247" y1="72039" x2="2949" y2="83882"/>
                          <a14:foregroundMark x1="3862" y1="87171" x2="6250" y2="89474"/>
                          <a14:foregroundMark x1="7935" y1="88158" x2="9551" y2="87171"/>
                          <a14:foregroundMark x1="10253" y1="86513" x2="11447" y2="86842"/>
                          <a14:foregroundMark x1="11868" y1="86513" x2="13132" y2="86513"/>
                          <a14:foregroundMark x1="13904" y1="85526" x2="14677" y2="82566"/>
                          <a14:foregroundMark x1="10604" y1="92105" x2="10604" y2="92105"/>
                          <a14:foregroundMark x1="9902" y1="94079" x2="8989" y2="94408"/>
                          <a14:foregroundMark x1="7514" y1="95066" x2="6882" y2="950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66" y="436601"/>
              <a:ext cx="2145212" cy="457967"/>
            </a:xfrm>
            <a:prstGeom prst="rect">
              <a:avLst/>
            </a:prstGeom>
          </p:spPr>
        </p:pic>
      </p:grpSp>
      <p:pic>
        <p:nvPicPr>
          <p:cNvPr id="21" name="Picture 20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DA1DCE2B-5CDC-42F0-BC28-7EB20D2C5DC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143" y1="25799" x2="51714" y2="30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02" r="11494"/>
          <a:stretch/>
        </p:blipFill>
        <p:spPr>
          <a:xfrm>
            <a:off x="-182252" y="5482717"/>
            <a:ext cx="1831943" cy="158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752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396103-340D-42F1-B09B-B3B13F268F87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3A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13D5F-A163-47A8-A23A-FA147AB93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4" y="189785"/>
            <a:ext cx="2536815" cy="541568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5D367A07-471F-45C9-841A-8D599FC0B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62" b="93671" l="9412" r="92941">
                        <a14:foregroundMark x1="64706" y1="25633" x2="64118" y2="31646"/>
                        <a14:foregroundMark x1="68235" y1="24367" x2="65882" y2="28797"/>
                        <a14:foregroundMark x1="51176" y1="23101" x2="52941" y2="27215"/>
                        <a14:foregroundMark x1="52353" y1="25949" x2="54118" y2="38924"/>
                        <a14:foregroundMark x1="9412" y1="50633" x2="12941" y2="53165"/>
                        <a14:foregroundMark x1="77059" y1="82595" x2="76471" y2="88924"/>
                        <a14:foregroundMark x1="68235" y1="80696" x2="70000" y2="88291"/>
                        <a14:foregroundMark x1="71765" y1="93038" x2="71765" y2="93987"/>
                        <a14:foregroundMark x1="93529" y1="24684" x2="92353" y2="25949"/>
                        <a14:foregroundMark x1="48235" y1="6962" x2="48235" y2="6962"/>
                        <a14:foregroundMark x1="60000" y1="42722" x2="68235" y2="51582"/>
                        <a14:foregroundMark x1="55294" y1="43987" x2="53529" y2="44304"/>
                        <a14:foregroundMark x1="60000" y1="83544" x2="60000" y2="86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17" y="3405102"/>
            <a:ext cx="1832006" cy="34053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79EE81-799F-4166-B0AE-EC7649DD30C5}"/>
              </a:ext>
            </a:extLst>
          </p:cNvPr>
          <p:cNvSpPr/>
          <p:nvPr/>
        </p:nvSpPr>
        <p:spPr>
          <a:xfrm>
            <a:off x="2701442" y="424206"/>
            <a:ext cx="9490557" cy="1305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5583014-6B01-48AB-8A82-CE8BF7887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96889" l="2222" r="92000">
                        <a14:foregroundMark x1="31556" y1="39556" x2="37333" y2="64000"/>
                        <a14:foregroundMark x1="38667" y1="55556" x2="40889" y2="60889"/>
                        <a14:foregroundMark x1="49333" y1="45778" x2="51111" y2="59111"/>
                        <a14:foregroundMark x1="53778" y1="49778" x2="53778" y2="60444"/>
                        <a14:foregroundMark x1="53333" y1="44444" x2="52000" y2="56000"/>
                        <a14:foregroundMark x1="5333" y1="43111" x2="7556" y2="48000"/>
                        <a14:foregroundMark x1="55211" y1="80413" x2="55111" y2="83111"/>
                        <a14:foregroundMark x1="55556" y1="71111" x2="55348" y2="76707"/>
                        <a14:foregroundMark x1="36444" y1="80444" x2="40000" y2="83111"/>
                        <a14:foregroundMark x1="28889" y1="74222" x2="46222" y2="80889"/>
                        <a14:foregroundMark x1="48444" y1="86222" x2="66667" y2="86667"/>
                        <a14:foregroundMark x1="92000" y1="70667" x2="91556" y2="71111"/>
                        <a14:foregroundMark x1="46667" y1="88889" x2="53333" y2="88889"/>
                        <a14:foregroundMark x1="38222" y1="88889" x2="44000" y2="88444"/>
                        <a14:foregroundMark x1="21333" y1="82222" x2="21333" y2="93778"/>
                        <a14:foregroundMark x1="13778" y1="88444" x2="12444" y2="94222"/>
                        <a14:foregroundMark x1="6222" y1="92444" x2="4889" y2="97333"/>
                        <a14:foregroundMark x1="2222" y1="91111" x2="2222" y2="96000"/>
                        <a14:backgroundMark x1="57778" y1="77333" x2="57778" y2="77333"/>
                        <a14:backgroundMark x1="55111" y1="78222" x2="55111" y2="78222"/>
                        <a14:backgroundMark x1="56444" y1="78667" x2="56444" y2="78667"/>
                        <a14:backgroundMark x1="54667" y1="77778" x2="54667" y2="77778"/>
                        <a14:backgroundMark x1="55556" y1="77778" x2="56889" y2="77778"/>
                        <a14:backgroundMark x1="54667" y1="77778" x2="55556" y2="77778"/>
                        <a14:backgroundMark x1="55556" y1="77333" x2="55556" y2="77333"/>
                        <a14:backgroundMark x1="55556" y1="77333" x2="55556" y2="77333"/>
                        <a14:backgroundMark x1="54667" y1="77333" x2="54667" y2="7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0" y="4903304"/>
            <a:ext cx="1954696" cy="19546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12B38-017A-495F-BE60-8C5AD5960AD8}"/>
              </a:ext>
            </a:extLst>
          </p:cNvPr>
          <p:cNvSpPr txBox="1"/>
          <p:nvPr/>
        </p:nvSpPr>
        <p:spPr>
          <a:xfrm>
            <a:off x="4201764" y="3013501"/>
            <a:ext cx="381030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iCiel Cadena" panose="02000503000000020004" pitchFamily="50" charset="0"/>
              </a:rPr>
              <a:t>NỘI DUNG 4</a:t>
            </a:r>
            <a:endParaRPr lang="vi-VN" sz="4800" b="1">
              <a:ln w="19050">
                <a:solidFill>
                  <a:schemeClr val="bg1"/>
                </a:solidFill>
              </a:ln>
              <a:solidFill>
                <a:schemeClr val="accent1">
                  <a:lumMod val="50000"/>
                </a:schemeClr>
              </a:solidFill>
              <a:latin typeface="iCiel Cadena" panose="02000503000000020004" pitchFamily="50" charset="0"/>
            </a:endParaRPr>
          </a:p>
        </p:txBody>
      </p:sp>
      <p:pic>
        <p:nvPicPr>
          <p:cNvPr id="14" name="Picture 1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ECE9392C-1445-4DB8-AF60-42A85BB05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28" y="0"/>
            <a:ext cx="1342604" cy="161312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AFFA95C-EC52-46E4-921E-6BB8A7AB731A}"/>
              </a:ext>
            </a:extLst>
          </p:cNvPr>
          <p:cNvGrpSpPr/>
          <p:nvPr/>
        </p:nvGrpSpPr>
        <p:grpSpPr>
          <a:xfrm>
            <a:off x="1276498" y="7119766"/>
            <a:ext cx="9660835" cy="5779719"/>
            <a:chOff x="384313" y="607829"/>
            <a:chExt cx="9660835" cy="577971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314A96-9656-4A3E-9BAA-AAC79C821216}"/>
                </a:ext>
              </a:extLst>
            </p:cNvPr>
            <p:cNvSpPr/>
            <p:nvPr/>
          </p:nvSpPr>
          <p:spPr>
            <a:xfrm>
              <a:off x="384313" y="622852"/>
              <a:ext cx="9660835" cy="57646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2" name="Picture 21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C0E0E125-DCA1-419B-B2FB-F8B657D2A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174" b="93696" l="10000" r="90000">
                          <a14:foregroundMark x1="40761" y1="32283" x2="49348" y2="43152"/>
                          <a14:foregroundMark x1="49348" y1="43152" x2="51957" y2="51304"/>
                          <a14:foregroundMark x1="51957" y1="51304" x2="51957" y2="51413"/>
                          <a14:foregroundMark x1="38043" y1="28261" x2="43478" y2="44022"/>
                          <a14:foregroundMark x1="39022" y1="31304" x2="43261" y2="49239"/>
                          <a14:foregroundMark x1="41304" y1="41957" x2="43804" y2="60435"/>
                          <a14:foregroundMark x1="40870" y1="55870" x2="40543" y2="68587"/>
                          <a14:foregroundMark x1="41304" y1="93370" x2="49783" y2="92717"/>
                          <a14:foregroundMark x1="59457" y1="76087" x2="62609" y2="85000"/>
                          <a14:foregroundMark x1="47826" y1="70326" x2="47717" y2="80761"/>
                          <a14:foregroundMark x1="47717" y1="80761" x2="48043" y2="82174"/>
                          <a14:foregroundMark x1="46304" y1="73478" x2="50000" y2="79022"/>
                          <a14:foregroundMark x1="50435" y1="55870" x2="57500" y2="69348"/>
                          <a14:foregroundMark x1="55000" y1="54674" x2="60978" y2="69130"/>
                          <a14:foregroundMark x1="56196" y1="70543" x2="56957" y2="77500"/>
                          <a14:foregroundMark x1="56957" y1="77500" x2="56522" y2="77500"/>
                          <a14:foregroundMark x1="52935" y1="63913" x2="54457" y2="76522"/>
                          <a14:foregroundMark x1="54457" y1="76522" x2="53913" y2="76739"/>
                          <a14:foregroundMark x1="47500" y1="63152" x2="49457" y2="70652"/>
                          <a14:foregroundMark x1="49457" y1="70652" x2="50217" y2="71848"/>
                          <a14:foregroundMark x1="49783" y1="62391" x2="52174" y2="70109"/>
                          <a14:foregroundMark x1="52174" y1="70109" x2="52174" y2="70109"/>
                          <a14:foregroundMark x1="63696" y1="65652" x2="63913" y2="72065"/>
                          <a14:foregroundMark x1="62391" y1="60109" x2="64348" y2="70326"/>
                          <a14:foregroundMark x1="72609" y1="51739" x2="74783" y2="55217"/>
                          <a14:foregroundMark x1="75543" y1="49457" x2="76522" y2="54457"/>
                          <a14:foregroundMark x1="51522" y1="46196" x2="53370" y2="54348"/>
                          <a14:foregroundMark x1="53370" y1="54348" x2="55652" y2="57174"/>
                          <a14:foregroundMark x1="59891" y1="45000" x2="61739" y2="54674"/>
                          <a14:foregroundMark x1="60978" y1="40000" x2="60978" y2="52609"/>
                          <a14:foregroundMark x1="61957" y1="31522" x2="65000" y2="37935"/>
                          <a14:foregroundMark x1="65000" y1="37935" x2="65217" y2="37500"/>
                          <a14:foregroundMark x1="65109" y1="24130" x2="63370" y2="29783"/>
                          <a14:foregroundMark x1="55978" y1="21630" x2="45761" y2="27609"/>
                          <a14:foregroundMark x1="40326" y1="16848" x2="34565" y2="24674"/>
                          <a14:foregroundMark x1="34565" y1="24674" x2="34565" y2="24891"/>
                          <a14:foregroundMark x1="35109" y1="20652" x2="32391" y2="35761"/>
                          <a14:foregroundMark x1="29891" y1="49674" x2="30435" y2="45652"/>
                          <a14:foregroundMark x1="26413" y1="36087" x2="33478" y2="54022"/>
                          <a14:foregroundMark x1="33478" y1="54022" x2="36304" y2="55217"/>
                          <a14:foregroundMark x1="46304" y1="16087" x2="54022" y2="14674"/>
                          <a14:foregroundMark x1="39130" y1="12717" x2="47717" y2="13152"/>
                          <a14:foregroundMark x1="34130" y1="10652" x2="39783" y2="10435"/>
                          <a14:foregroundMark x1="41087" y1="7174" x2="49239" y2="8478"/>
                          <a14:foregroundMark x1="54783" y1="12391" x2="59239" y2="16087"/>
                          <a14:foregroundMark x1="56739" y1="16957" x2="56413" y2="31304"/>
                          <a14:foregroundMark x1="53696" y1="24891" x2="50217" y2="45217"/>
                          <a14:foregroundMark x1="47717" y1="39239" x2="47717" y2="60326"/>
                          <a14:foregroundMark x1="37609" y1="38696" x2="42065" y2="67935"/>
                          <a14:foregroundMark x1="42065" y1="67935" x2="42283" y2="68587"/>
                          <a14:foregroundMark x1="36304" y1="44674" x2="41630" y2="65978"/>
                          <a14:foregroundMark x1="41630" y1="65978" x2="41739" y2="65109"/>
                          <a14:foregroundMark x1="27174" y1="35326" x2="30652" y2="50870"/>
                          <a14:foregroundMark x1="30652" y1="50870" x2="32065" y2="51630"/>
                          <a14:foregroundMark x1="25435" y1="30109" x2="36087" y2="56630"/>
                          <a14:foregroundMark x1="36087" y1="56630" x2="36848" y2="55652"/>
                          <a14:foregroundMark x1="31848" y1="32065" x2="42826" y2="62717"/>
                          <a14:foregroundMark x1="42826" y1="62717" x2="42826" y2="62174"/>
                          <a14:foregroundMark x1="32174" y1="40000" x2="43478" y2="71848"/>
                          <a14:foregroundMark x1="41304" y1="65326" x2="50000" y2="81304"/>
                          <a14:foregroundMark x1="50000" y1="81304" x2="50000" y2="80978"/>
                          <a14:foregroundMark x1="49565" y1="75543" x2="50435" y2="80543"/>
                          <a14:foregroundMark x1="49783" y1="76957" x2="46739" y2="82500"/>
                          <a14:foregroundMark x1="51304" y1="70109" x2="51413" y2="82174"/>
                          <a14:foregroundMark x1="51413" y1="82174" x2="51304" y2="78696"/>
                          <a14:foregroundMark x1="39783" y1="67391" x2="40870" y2="76957"/>
                          <a14:foregroundMark x1="40870" y1="76957" x2="42500" y2="77065"/>
                          <a14:foregroundMark x1="47065" y1="79565" x2="47065" y2="77283"/>
                          <a14:foregroundMark x1="46087" y1="80000" x2="45217" y2="77500"/>
                          <a14:foregroundMark x1="43261" y1="76739" x2="46087" y2="81522"/>
                          <a14:foregroundMark x1="42283" y1="75000" x2="45326" y2="80543"/>
                          <a14:foregroundMark x1="41304" y1="73587" x2="49239" y2="78804"/>
                          <a14:foregroundMark x1="49239" y1="78804" x2="50000" y2="78804"/>
                          <a14:foregroundMark x1="58696" y1="80978" x2="62391" y2="90978"/>
                          <a14:foregroundMark x1="54239" y1="76957" x2="55870" y2="84457"/>
                          <a14:foregroundMark x1="55870" y1="84457" x2="55978" y2="83696"/>
                          <a14:foregroundMark x1="52935" y1="78043" x2="54565" y2="85326"/>
                          <a14:foregroundMark x1="54565" y1="85326" x2="54783" y2="85435"/>
                          <a14:foregroundMark x1="52174" y1="79783" x2="52935" y2="87174"/>
                          <a14:foregroundMark x1="52935" y1="87174" x2="54674" y2="87717"/>
                          <a14:foregroundMark x1="56739" y1="89674" x2="59130" y2="90652"/>
                          <a14:foregroundMark x1="61413" y1="87500" x2="64130" y2="87717"/>
                          <a14:foregroundMark x1="63696" y1="78261" x2="64457" y2="83261"/>
                          <a14:foregroundMark x1="59130" y1="72826" x2="62935" y2="81848"/>
                          <a14:foregroundMark x1="62935" y1="81848" x2="63913" y2="83043"/>
                          <a14:foregroundMark x1="61630" y1="74783" x2="63696" y2="80978"/>
                          <a14:foregroundMark x1="60870" y1="71304" x2="65435" y2="80000"/>
                          <a14:foregroundMark x1="65217" y1="86196" x2="64457" y2="87935"/>
                          <a14:foregroundMark x1="57174" y1="91739" x2="55000" y2="92391"/>
                          <a14:foregroundMark x1="53913" y1="91196" x2="56196" y2="92174"/>
                          <a14:foregroundMark x1="53478" y1="88913" x2="56196" y2="91630"/>
                          <a14:foregroundMark x1="53043" y1="92717" x2="56196" y2="93696"/>
                          <a14:foregroundMark x1="58152" y1="92391" x2="59239" y2="92609"/>
                          <a14:foregroundMark x1="56957" y1="38804" x2="57174" y2="55217"/>
                          <a14:foregroundMark x1="57174" y1="55217" x2="60000" y2="55217"/>
                          <a14:foregroundMark x1="63478" y1="45000" x2="63696" y2="53913"/>
                          <a14:foregroundMark x1="63696" y1="46522" x2="62391" y2="52174"/>
                          <a14:foregroundMark x1="74348" y1="52609" x2="75109" y2="56196"/>
                          <a14:foregroundMark x1="75652" y1="53370" x2="76087" y2="55217"/>
                          <a14:foregroundMark x1="77391" y1="51196" x2="74130" y2="55435"/>
                          <a14:foregroundMark x1="75109" y1="51630" x2="72065" y2="54130"/>
                          <a14:foregroundMark x1="72391" y1="49457" x2="72826" y2="54130"/>
                          <a14:foregroundMark x1="71087" y1="51413" x2="70652" y2="54891"/>
                          <a14:foregroundMark x1="70109" y1="51630" x2="70109" y2="53152"/>
                          <a14:foregroundMark x1="71087" y1="50870" x2="72174" y2="52935"/>
                          <a14:foregroundMark x1="74348" y1="51413" x2="74891" y2="53696"/>
                          <a14:foregroundMark x1="76087" y1="53152" x2="76630" y2="55217"/>
                          <a14:foregroundMark x1="79022" y1="52717" x2="79130" y2="54348"/>
                          <a14:foregroundMark x1="79130" y1="50652" x2="78804" y2="53370"/>
                          <a14:foregroundMark x1="77065" y1="46957" x2="77826" y2="52609"/>
                          <a14:foregroundMark x1="77609" y1="50978" x2="77391" y2="54348"/>
                          <a14:foregroundMark x1="75109" y1="48696" x2="74891" y2="50978"/>
                          <a14:foregroundMark x1="73370" y1="46522" x2="72826" y2="50870"/>
                          <a14:foregroundMark x1="71304" y1="45978" x2="71413" y2="49891"/>
                          <a14:foregroundMark x1="71304" y1="48913" x2="71630" y2="51739"/>
                          <a14:foregroundMark x1="77391" y1="48152" x2="78043" y2="52174"/>
                          <a14:foregroundMark x1="79565" y1="49674" x2="80109" y2="52391"/>
                          <a14:foregroundMark x1="80761" y1="51739" x2="80870" y2="54674"/>
                          <a14:foregroundMark x1="78261" y1="56196" x2="77283" y2="58152"/>
                          <a14:foregroundMark x1="42826" y1="61413" x2="45326" y2="70435"/>
                          <a14:foregroundMark x1="45326" y1="70435" x2="47065" y2="73043"/>
                          <a14:foregroundMark x1="23913" y1="36522" x2="27935" y2="55109"/>
                          <a14:foregroundMark x1="26196" y1="36522" x2="32717" y2="44022"/>
                          <a14:foregroundMark x1="32717" y1="44022" x2="33370" y2="43696"/>
                          <a14:foregroundMark x1="37065" y1="28804" x2="40870" y2="34891"/>
                          <a14:foregroundMark x1="40870" y1="34891" x2="45326" y2="37717"/>
                          <a14:foregroundMark x1="47826" y1="28804" x2="57174" y2="32717"/>
                          <a14:foregroundMark x1="57174" y1="32717" x2="57391" y2="32065"/>
                          <a14:foregroundMark x1="47717" y1="24783" x2="54783" y2="24783"/>
                          <a14:foregroundMark x1="54783" y1="24783" x2="57391" y2="23152"/>
                          <a14:foregroundMark x1="62174" y1="23152" x2="67391" y2="30870"/>
                          <a14:foregroundMark x1="59239" y1="19130" x2="63152" y2="25652"/>
                          <a14:foregroundMark x1="63370" y1="22065" x2="67826" y2="30109"/>
                          <a14:foregroundMark x1="63696" y1="20326" x2="67826" y2="27065"/>
                          <a14:foregroundMark x1="69130" y1="25543" x2="72174" y2="31522"/>
                          <a14:foregroundMark x1="66957" y1="21087" x2="61304" y2="26413"/>
                          <a14:foregroundMark x1="61304" y1="26413" x2="60217" y2="25543"/>
                          <a14:foregroundMark x1="53913" y1="20870" x2="45978" y2="27609"/>
                          <a14:foregroundMark x1="45978" y1="27609" x2="45217" y2="27065"/>
                          <a14:foregroundMark x1="37609" y1="22826" x2="32391" y2="31087"/>
                          <a14:foregroundMark x1="32391" y1="31087" x2="32391" y2="31087"/>
                          <a14:foregroundMark x1="33587" y1="29348" x2="30326" y2="31304"/>
                          <a14:foregroundMark x1="29130" y1="26848" x2="23587" y2="35761"/>
                          <a14:foregroundMark x1="23587" y1="35761" x2="24457" y2="34783"/>
                          <a14:foregroundMark x1="29891" y1="23043" x2="25652" y2="31413"/>
                          <a14:foregroundMark x1="25652" y1="31413" x2="25652" y2="30326"/>
                          <a14:foregroundMark x1="26848" y1="23804" x2="32609" y2="25543"/>
                          <a14:foregroundMark x1="37391" y1="24348" x2="38587" y2="24130"/>
                          <a14:foregroundMark x1="37826" y1="16957" x2="45326" y2="17065"/>
                          <a14:foregroundMark x1="45326" y1="17065" x2="45978" y2="16848"/>
                          <a14:foregroundMark x1="39130" y1="15109" x2="43804" y2="13478"/>
                          <a14:foregroundMark x1="40761" y1="16848" x2="40761" y2="20326"/>
                          <a14:foregroundMark x1="39022" y1="14457" x2="39783" y2="18696"/>
                          <a14:foregroundMark x1="36087" y1="12609" x2="35870" y2="17826"/>
                          <a14:foregroundMark x1="34565" y1="11413" x2="35543" y2="16196"/>
                          <a14:foregroundMark x1="36304" y1="11196" x2="38587" y2="16087"/>
                          <a14:foregroundMark x1="40326" y1="13152" x2="46413" y2="18587"/>
                          <a14:foregroundMark x1="46413" y1="18587" x2="46957" y2="17935"/>
                          <a14:foregroundMark x1="45326" y1="13913" x2="45326" y2="24348"/>
                          <a14:foregroundMark x1="41848" y1="21087" x2="41196" y2="29022"/>
                          <a14:foregroundMark x1="41196" y1="29022" x2="41522" y2="28043"/>
                          <a14:foregroundMark x1="43261" y1="24348" x2="48152" y2="32609"/>
                          <a14:foregroundMark x1="48152" y1="32609" x2="48261" y2="31739"/>
                          <a14:foregroundMark x1="43587" y1="25652" x2="43152" y2="34348"/>
                          <a14:foregroundMark x1="43152" y1="34348" x2="44348" y2="31087"/>
                          <a14:foregroundMark x1="48478" y1="29565" x2="55000" y2="35870"/>
                          <a14:foregroundMark x1="55000" y1="35870" x2="55000" y2="33587"/>
                          <a14:foregroundMark x1="40000" y1="32500" x2="42826" y2="32500"/>
                          <a14:foregroundMark x1="30435" y1="21848" x2="29891" y2="25326"/>
                          <a14:foregroundMark x1="26196" y1="24130" x2="24891" y2="31739"/>
                          <a14:foregroundMark x1="24891" y1="27065" x2="26087" y2="29130"/>
                          <a14:foregroundMark x1="26196" y1="27391" x2="25217" y2="27283"/>
                          <a14:foregroundMark x1="33913" y1="21304" x2="41304" y2="22065"/>
                          <a14:foregroundMark x1="41304" y1="22065" x2="41522" y2="21848"/>
                          <a14:foregroundMark x1="32826" y1="18696" x2="38261" y2="18370"/>
                          <a14:foregroundMark x1="32826" y1="22609" x2="32826" y2="23043"/>
                          <a14:foregroundMark x1="31630" y1="23804" x2="29674" y2="24348"/>
                          <a14:foregroundMark x1="32065" y1="20652" x2="32391" y2="22065"/>
                          <a14:foregroundMark x1="28913" y1="21304" x2="31413" y2="19891"/>
                          <a14:foregroundMark x1="38804" y1="14457" x2="38804" y2="13370"/>
                          <a14:foregroundMark x1="39022" y1="11630" x2="45978" y2="10978"/>
                          <a14:foregroundMark x1="40109" y1="10870" x2="43043" y2="10978"/>
                          <a14:foregroundMark x1="48261" y1="10870" x2="51957" y2="11957"/>
                          <a14:foregroundMark x1="50435" y1="11196" x2="52174" y2="12717"/>
                          <a14:foregroundMark x1="50978" y1="10652" x2="55761" y2="13478"/>
                          <a14:foregroundMark x1="53043" y1="12609" x2="59783" y2="16196"/>
                          <a14:foregroundMark x1="59783" y1="16196" x2="60435" y2="16196"/>
                          <a14:foregroundMark x1="63696" y1="20109" x2="65217" y2="23587"/>
                          <a14:foregroundMark x1="57174" y1="18587" x2="58587" y2="25435"/>
                          <a14:foregroundMark x1="58587" y1="25435" x2="60435" y2="26304"/>
                          <a14:foregroundMark x1="60435" y1="22391" x2="60870" y2="27391"/>
                          <a14:foregroundMark x1="59239" y1="23804" x2="60217" y2="31196"/>
                          <a14:foregroundMark x1="60217" y1="31196" x2="60652" y2="30543"/>
                          <a14:foregroundMark x1="60978" y1="28261" x2="63370" y2="31848"/>
                          <a14:foregroundMark x1="67826" y1="28043" x2="71630" y2="35000"/>
                          <a14:foregroundMark x1="71630" y1="35000" x2="71848" y2="34239"/>
                          <a14:foregroundMark x1="71087" y1="32283" x2="71848" y2="34239"/>
                          <a14:foregroundMark x1="70435" y1="30761" x2="70870" y2="40761"/>
                          <a14:foregroundMark x1="69348" y1="36739" x2="69565" y2="42500"/>
                          <a14:foregroundMark x1="69891" y1="22174" x2="71304" y2="29130"/>
                          <a14:foregroundMark x1="71848" y1="24130" x2="72391" y2="26522"/>
                          <a14:foregroundMark x1="61739" y1="31848" x2="64130" y2="35217"/>
                          <a14:foregroundMark x1="65435" y1="31087" x2="66630" y2="35000"/>
                          <a14:foregroundMark x1="62174" y1="15217" x2="64891" y2="22065"/>
                          <a14:foregroundMark x1="59674" y1="16196" x2="60652" y2="20109"/>
                          <a14:foregroundMark x1="55217" y1="10435" x2="55435" y2="13370"/>
                          <a14:foregroundMark x1="51522" y1="9891" x2="55652" y2="11739"/>
                          <a14:foregroundMark x1="55435" y1="9130" x2="49239" y2="7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b="13827"/>
            <a:stretch/>
          </p:blipFill>
          <p:spPr>
            <a:xfrm flipH="1">
              <a:off x="8706679" y="4896893"/>
              <a:ext cx="1338469" cy="149065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66F94A-FBD4-4AC3-969D-EC8984E33E63}"/>
                </a:ext>
              </a:extLst>
            </p:cNvPr>
            <p:cNvSpPr txBox="1"/>
            <p:nvPr/>
          </p:nvSpPr>
          <p:spPr>
            <a:xfrm>
              <a:off x="384313" y="607829"/>
              <a:ext cx="370462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ln w="19050">
                    <a:solidFill>
                      <a:schemeClr val="bg1"/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iCiel Cadena" panose="02000503000000020004" pitchFamily="50" charset="0"/>
                </a:rPr>
                <a:t>NỘI DUNG 4</a:t>
              </a:r>
              <a:endParaRPr lang="vi-VN" sz="4000" b="1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iCiel Cadena" panose="02000503000000020004" pitchFamily="50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53D679-C83A-47C6-8077-A269FFDC213A}"/>
                </a:ext>
              </a:extLst>
            </p:cNvPr>
            <p:cNvSpPr/>
            <p:nvPr/>
          </p:nvSpPr>
          <p:spPr>
            <a:xfrm>
              <a:off x="3087757" y="908136"/>
              <a:ext cx="6957391" cy="155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681240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9EAD94-A585-4D28-9432-A35579E13012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F3C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7B280709-7E9A-4138-BF6C-ACA8587A1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962" b="93671" l="9412" r="92941">
                        <a14:foregroundMark x1="64706" y1="25633" x2="64118" y2="31646"/>
                        <a14:foregroundMark x1="68235" y1="24367" x2="65882" y2="28797"/>
                        <a14:foregroundMark x1="51176" y1="23101" x2="52941" y2="27215"/>
                        <a14:foregroundMark x1="52353" y1="25949" x2="54118" y2="38924"/>
                        <a14:foregroundMark x1="9412" y1="50633" x2="12941" y2="53165"/>
                        <a14:foregroundMark x1="77059" y1="82595" x2="76471" y2="88924"/>
                        <a14:foregroundMark x1="68235" y1="80696" x2="70000" y2="88291"/>
                        <a14:foregroundMark x1="71765" y1="93038" x2="71765" y2="93987"/>
                        <a14:foregroundMark x1="93529" y1="24684" x2="92353" y2="25949"/>
                        <a14:foregroundMark x1="48235" y1="6962" x2="48235" y2="6962"/>
                        <a14:foregroundMark x1="60000" y1="42722" x2="68235" y2="51582"/>
                        <a14:foregroundMark x1="55294" y1="43987" x2="53529" y2="44304"/>
                        <a14:foregroundMark x1="60000" y1="83544" x2="60000" y2="863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506" y="3194205"/>
            <a:ext cx="1832006" cy="3405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11802D-3076-4785-BF26-96EC43D32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22" y="40642"/>
            <a:ext cx="2536815" cy="5415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32954C1-0A15-40FB-BE06-5B002586860D}"/>
              </a:ext>
            </a:extLst>
          </p:cNvPr>
          <p:cNvGrpSpPr/>
          <p:nvPr/>
        </p:nvGrpSpPr>
        <p:grpSpPr>
          <a:xfrm>
            <a:off x="384313" y="607829"/>
            <a:ext cx="9660835" cy="5779719"/>
            <a:chOff x="384313" y="607829"/>
            <a:chExt cx="9660835" cy="577971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14B690-5344-4A6C-A129-806B57C29697}"/>
                </a:ext>
              </a:extLst>
            </p:cNvPr>
            <p:cNvSpPr/>
            <p:nvPr/>
          </p:nvSpPr>
          <p:spPr>
            <a:xfrm>
              <a:off x="384313" y="622852"/>
              <a:ext cx="9660835" cy="576469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2" name="Picture 11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36BCA006-31FA-45D1-9D11-355807B07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174" b="93696" l="10000" r="90000">
                          <a14:foregroundMark x1="40761" y1="32283" x2="49348" y2="43152"/>
                          <a14:foregroundMark x1="49348" y1="43152" x2="51957" y2="51304"/>
                          <a14:foregroundMark x1="51957" y1="51304" x2="51957" y2="51413"/>
                          <a14:foregroundMark x1="38043" y1="28261" x2="43478" y2="44022"/>
                          <a14:foregroundMark x1="39022" y1="31304" x2="43261" y2="49239"/>
                          <a14:foregroundMark x1="41304" y1="41957" x2="43804" y2="60435"/>
                          <a14:foregroundMark x1="40870" y1="55870" x2="40543" y2="68587"/>
                          <a14:foregroundMark x1="41304" y1="93370" x2="49783" y2="92717"/>
                          <a14:foregroundMark x1="59457" y1="76087" x2="62609" y2="85000"/>
                          <a14:foregroundMark x1="47826" y1="70326" x2="47717" y2="80761"/>
                          <a14:foregroundMark x1="47717" y1="80761" x2="48043" y2="82174"/>
                          <a14:foregroundMark x1="46304" y1="73478" x2="50000" y2="79022"/>
                          <a14:foregroundMark x1="50435" y1="55870" x2="57500" y2="69348"/>
                          <a14:foregroundMark x1="55000" y1="54674" x2="60978" y2="69130"/>
                          <a14:foregroundMark x1="56196" y1="70543" x2="56957" y2="77500"/>
                          <a14:foregroundMark x1="56957" y1="77500" x2="56522" y2="77500"/>
                          <a14:foregroundMark x1="52935" y1="63913" x2="54457" y2="76522"/>
                          <a14:foregroundMark x1="54457" y1="76522" x2="53913" y2="76739"/>
                          <a14:foregroundMark x1="47500" y1="63152" x2="49457" y2="70652"/>
                          <a14:foregroundMark x1="49457" y1="70652" x2="50217" y2="71848"/>
                          <a14:foregroundMark x1="49783" y1="62391" x2="52174" y2="70109"/>
                          <a14:foregroundMark x1="52174" y1="70109" x2="52174" y2="70109"/>
                          <a14:foregroundMark x1="63696" y1="65652" x2="63913" y2="72065"/>
                          <a14:foregroundMark x1="62391" y1="60109" x2="64348" y2="70326"/>
                          <a14:foregroundMark x1="72609" y1="51739" x2="74783" y2="55217"/>
                          <a14:foregroundMark x1="75543" y1="49457" x2="76522" y2="54457"/>
                          <a14:foregroundMark x1="51522" y1="46196" x2="53370" y2="54348"/>
                          <a14:foregroundMark x1="53370" y1="54348" x2="55652" y2="57174"/>
                          <a14:foregroundMark x1="59891" y1="45000" x2="61739" y2="54674"/>
                          <a14:foregroundMark x1="60978" y1="40000" x2="60978" y2="52609"/>
                          <a14:foregroundMark x1="61957" y1="31522" x2="65000" y2="37935"/>
                          <a14:foregroundMark x1="65000" y1="37935" x2="65217" y2="37500"/>
                          <a14:foregroundMark x1="65109" y1="24130" x2="63370" y2="29783"/>
                          <a14:foregroundMark x1="55978" y1="21630" x2="45761" y2="27609"/>
                          <a14:foregroundMark x1="40326" y1="16848" x2="34565" y2="24674"/>
                          <a14:foregroundMark x1="34565" y1="24674" x2="34565" y2="24891"/>
                          <a14:foregroundMark x1="35109" y1="20652" x2="32391" y2="35761"/>
                          <a14:foregroundMark x1="29891" y1="49674" x2="30435" y2="45652"/>
                          <a14:foregroundMark x1="26413" y1="36087" x2="33478" y2="54022"/>
                          <a14:foregroundMark x1="33478" y1="54022" x2="36304" y2="55217"/>
                          <a14:foregroundMark x1="46304" y1="16087" x2="54022" y2="14674"/>
                          <a14:foregroundMark x1="39130" y1="12717" x2="47717" y2="13152"/>
                          <a14:foregroundMark x1="34130" y1="10652" x2="39783" y2="10435"/>
                          <a14:foregroundMark x1="41087" y1="7174" x2="49239" y2="8478"/>
                          <a14:foregroundMark x1="54783" y1="12391" x2="59239" y2="16087"/>
                          <a14:foregroundMark x1="56739" y1="16957" x2="56413" y2="31304"/>
                          <a14:foregroundMark x1="53696" y1="24891" x2="50217" y2="45217"/>
                          <a14:foregroundMark x1="47717" y1="39239" x2="47717" y2="60326"/>
                          <a14:foregroundMark x1="37609" y1="38696" x2="42065" y2="67935"/>
                          <a14:foregroundMark x1="42065" y1="67935" x2="42283" y2="68587"/>
                          <a14:foregroundMark x1="36304" y1="44674" x2="41630" y2="65978"/>
                          <a14:foregroundMark x1="41630" y1="65978" x2="41739" y2="65109"/>
                          <a14:foregroundMark x1="27174" y1="35326" x2="30652" y2="50870"/>
                          <a14:foregroundMark x1="30652" y1="50870" x2="32065" y2="51630"/>
                          <a14:foregroundMark x1="25435" y1="30109" x2="36087" y2="56630"/>
                          <a14:foregroundMark x1="36087" y1="56630" x2="36848" y2="55652"/>
                          <a14:foregroundMark x1="31848" y1="32065" x2="42826" y2="62717"/>
                          <a14:foregroundMark x1="42826" y1="62717" x2="42826" y2="62174"/>
                          <a14:foregroundMark x1="32174" y1="40000" x2="43478" y2="71848"/>
                          <a14:foregroundMark x1="41304" y1="65326" x2="50000" y2="81304"/>
                          <a14:foregroundMark x1="50000" y1="81304" x2="50000" y2="80978"/>
                          <a14:foregroundMark x1="49565" y1="75543" x2="50435" y2="80543"/>
                          <a14:foregroundMark x1="49783" y1="76957" x2="46739" y2="82500"/>
                          <a14:foregroundMark x1="51304" y1="70109" x2="51413" y2="82174"/>
                          <a14:foregroundMark x1="51413" y1="82174" x2="51304" y2="78696"/>
                          <a14:foregroundMark x1="39783" y1="67391" x2="40870" y2="76957"/>
                          <a14:foregroundMark x1="40870" y1="76957" x2="42500" y2="77065"/>
                          <a14:foregroundMark x1="47065" y1="79565" x2="47065" y2="77283"/>
                          <a14:foregroundMark x1="46087" y1="80000" x2="45217" y2="77500"/>
                          <a14:foregroundMark x1="43261" y1="76739" x2="46087" y2="81522"/>
                          <a14:foregroundMark x1="42283" y1="75000" x2="45326" y2="80543"/>
                          <a14:foregroundMark x1="41304" y1="73587" x2="49239" y2="78804"/>
                          <a14:foregroundMark x1="49239" y1="78804" x2="50000" y2="78804"/>
                          <a14:foregroundMark x1="58696" y1="80978" x2="62391" y2="90978"/>
                          <a14:foregroundMark x1="54239" y1="76957" x2="55870" y2="84457"/>
                          <a14:foregroundMark x1="55870" y1="84457" x2="55978" y2="83696"/>
                          <a14:foregroundMark x1="52935" y1="78043" x2="54565" y2="85326"/>
                          <a14:foregroundMark x1="54565" y1="85326" x2="54783" y2="85435"/>
                          <a14:foregroundMark x1="52174" y1="79783" x2="52935" y2="87174"/>
                          <a14:foregroundMark x1="52935" y1="87174" x2="54674" y2="87717"/>
                          <a14:foregroundMark x1="56739" y1="89674" x2="59130" y2="90652"/>
                          <a14:foregroundMark x1="61413" y1="87500" x2="64130" y2="87717"/>
                          <a14:foregroundMark x1="63696" y1="78261" x2="64457" y2="83261"/>
                          <a14:foregroundMark x1="59130" y1="72826" x2="62935" y2="81848"/>
                          <a14:foregroundMark x1="62935" y1="81848" x2="63913" y2="83043"/>
                          <a14:foregroundMark x1="61630" y1="74783" x2="63696" y2="80978"/>
                          <a14:foregroundMark x1="60870" y1="71304" x2="65435" y2="80000"/>
                          <a14:foregroundMark x1="65217" y1="86196" x2="64457" y2="87935"/>
                          <a14:foregroundMark x1="57174" y1="91739" x2="55000" y2="92391"/>
                          <a14:foregroundMark x1="53913" y1="91196" x2="56196" y2="92174"/>
                          <a14:foregroundMark x1="53478" y1="88913" x2="56196" y2="91630"/>
                          <a14:foregroundMark x1="53043" y1="92717" x2="56196" y2="93696"/>
                          <a14:foregroundMark x1="58152" y1="92391" x2="59239" y2="92609"/>
                          <a14:foregroundMark x1="56957" y1="38804" x2="57174" y2="55217"/>
                          <a14:foregroundMark x1="57174" y1="55217" x2="60000" y2="55217"/>
                          <a14:foregroundMark x1="63478" y1="45000" x2="63696" y2="53913"/>
                          <a14:foregroundMark x1="63696" y1="46522" x2="62391" y2="52174"/>
                          <a14:foregroundMark x1="74348" y1="52609" x2="75109" y2="56196"/>
                          <a14:foregroundMark x1="75652" y1="53370" x2="76087" y2="55217"/>
                          <a14:foregroundMark x1="77391" y1="51196" x2="74130" y2="55435"/>
                          <a14:foregroundMark x1="75109" y1="51630" x2="72065" y2="54130"/>
                          <a14:foregroundMark x1="72391" y1="49457" x2="72826" y2="54130"/>
                          <a14:foregroundMark x1="71087" y1="51413" x2="70652" y2="54891"/>
                          <a14:foregroundMark x1="70109" y1="51630" x2="70109" y2="53152"/>
                          <a14:foregroundMark x1="71087" y1="50870" x2="72174" y2="52935"/>
                          <a14:foregroundMark x1="74348" y1="51413" x2="74891" y2="53696"/>
                          <a14:foregroundMark x1="76087" y1="53152" x2="76630" y2="55217"/>
                          <a14:foregroundMark x1="79022" y1="52717" x2="79130" y2="54348"/>
                          <a14:foregroundMark x1="79130" y1="50652" x2="78804" y2="53370"/>
                          <a14:foregroundMark x1="77065" y1="46957" x2="77826" y2="52609"/>
                          <a14:foregroundMark x1="77609" y1="50978" x2="77391" y2="54348"/>
                          <a14:foregroundMark x1="75109" y1="48696" x2="74891" y2="50978"/>
                          <a14:foregroundMark x1="73370" y1="46522" x2="72826" y2="50870"/>
                          <a14:foregroundMark x1="71304" y1="45978" x2="71413" y2="49891"/>
                          <a14:foregroundMark x1="71304" y1="48913" x2="71630" y2="51739"/>
                          <a14:foregroundMark x1="77391" y1="48152" x2="78043" y2="52174"/>
                          <a14:foregroundMark x1="79565" y1="49674" x2="80109" y2="52391"/>
                          <a14:foregroundMark x1="80761" y1="51739" x2="80870" y2="54674"/>
                          <a14:foregroundMark x1="78261" y1="56196" x2="77283" y2="58152"/>
                          <a14:foregroundMark x1="42826" y1="61413" x2="45326" y2="70435"/>
                          <a14:foregroundMark x1="45326" y1="70435" x2="47065" y2="73043"/>
                          <a14:foregroundMark x1="23913" y1="36522" x2="27935" y2="55109"/>
                          <a14:foregroundMark x1="26196" y1="36522" x2="32717" y2="44022"/>
                          <a14:foregroundMark x1="32717" y1="44022" x2="33370" y2="43696"/>
                          <a14:foregroundMark x1="37065" y1="28804" x2="40870" y2="34891"/>
                          <a14:foregroundMark x1="40870" y1="34891" x2="45326" y2="37717"/>
                          <a14:foregroundMark x1="47826" y1="28804" x2="57174" y2="32717"/>
                          <a14:foregroundMark x1="57174" y1="32717" x2="57391" y2="32065"/>
                          <a14:foregroundMark x1="47717" y1="24783" x2="54783" y2="24783"/>
                          <a14:foregroundMark x1="54783" y1="24783" x2="57391" y2="23152"/>
                          <a14:foregroundMark x1="62174" y1="23152" x2="67391" y2="30870"/>
                          <a14:foregroundMark x1="59239" y1="19130" x2="63152" y2="25652"/>
                          <a14:foregroundMark x1="63370" y1="22065" x2="67826" y2="30109"/>
                          <a14:foregroundMark x1="63696" y1="20326" x2="67826" y2="27065"/>
                          <a14:foregroundMark x1="69130" y1="25543" x2="72174" y2="31522"/>
                          <a14:foregroundMark x1="66957" y1="21087" x2="61304" y2="26413"/>
                          <a14:foregroundMark x1="61304" y1="26413" x2="60217" y2="25543"/>
                          <a14:foregroundMark x1="53913" y1="20870" x2="45978" y2="27609"/>
                          <a14:foregroundMark x1="45978" y1="27609" x2="45217" y2="27065"/>
                          <a14:foregroundMark x1="37609" y1="22826" x2="32391" y2="31087"/>
                          <a14:foregroundMark x1="32391" y1="31087" x2="32391" y2="31087"/>
                          <a14:foregroundMark x1="33587" y1="29348" x2="30326" y2="31304"/>
                          <a14:foregroundMark x1="29130" y1="26848" x2="23587" y2="35761"/>
                          <a14:foregroundMark x1="23587" y1="35761" x2="24457" y2="34783"/>
                          <a14:foregroundMark x1="29891" y1="23043" x2="25652" y2="31413"/>
                          <a14:foregroundMark x1="25652" y1="31413" x2="25652" y2="30326"/>
                          <a14:foregroundMark x1="26848" y1="23804" x2="32609" y2="25543"/>
                          <a14:foregroundMark x1="37391" y1="24348" x2="38587" y2="24130"/>
                          <a14:foregroundMark x1="37826" y1="16957" x2="45326" y2="17065"/>
                          <a14:foregroundMark x1="45326" y1="17065" x2="45978" y2="16848"/>
                          <a14:foregroundMark x1="39130" y1="15109" x2="43804" y2="13478"/>
                          <a14:foregroundMark x1="40761" y1="16848" x2="40761" y2="20326"/>
                          <a14:foregroundMark x1="39022" y1="14457" x2="39783" y2="18696"/>
                          <a14:foregroundMark x1="36087" y1="12609" x2="35870" y2="17826"/>
                          <a14:foregroundMark x1="34565" y1="11413" x2="35543" y2="16196"/>
                          <a14:foregroundMark x1="36304" y1="11196" x2="38587" y2="16087"/>
                          <a14:foregroundMark x1="40326" y1="13152" x2="46413" y2="18587"/>
                          <a14:foregroundMark x1="46413" y1="18587" x2="46957" y2="17935"/>
                          <a14:foregroundMark x1="45326" y1="13913" x2="45326" y2="24348"/>
                          <a14:foregroundMark x1="41848" y1="21087" x2="41196" y2="29022"/>
                          <a14:foregroundMark x1="41196" y1="29022" x2="41522" y2="28043"/>
                          <a14:foregroundMark x1="43261" y1="24348" x2="48152" y2="32609"/>
                          <a14:foregroundMark x1="48152" y1="32609" x2="48261" y2="31739"/>
                          <a14:foregroundMark x1="43587" y1="25652" x2="43152" y2="34348"/>
                          <a14:foregroundMark x1="43152" y1="34348" x2="44348" y2="31087"/>
                          <a14:foregroundMark x1="48478" y1="29565" x2="55000" y2="35870"/>
                          <a14:foregroundMark x1="55000" y1="35870" x2="55000" y2="33587"/>
                          <a14:foregroundMark x1="40000" y1="32500" x2="42826" y2="32500"/>
                          <a14:foregroundMark x1="30435" y1="21848" x2="29891" y2="25326"/>
                          <a14:foregroundMark x1="26196" y1="24130" x2="24891" y2="31739"/>
                          <a14:foregroundMark x1="24891" y1="27065" x2="26087" y2="29130"/>
                          <a14:foregroundMark x1="26196" y1="27391" x2="25217" y2="27283"/>
                          <a14:foregroundMark x1="33913" y1="21304" x2="41304" y2="22065"/>
                          <a14:foregroundMark x1="41304" y1="22065" x2="41522" y2="21848"/>
                          <a14:foregroundMark x1="32826" y1="18696" x2="38261" y2="18370"/>
                          <a14:foregroundMark x1="32826" y1="22609" x2="32826" y2="23043"/>
                          <a14:foregroundMark x1="31630" y1="23804" x2="29674" y2="24348"/>
                          <a14:foregroundMark x1="32065" y1="20652" x2="32391" y2="22065"/>
                          <a14:foregroundMark x1="28913" y1="21304" x2="31413" y2="19891"/>
                          <a14:foregroundMark x1="38804" y1="14457" x2="38804" y2="13370"/>
                          <a14:foregroundMark x1="39022" y1="11630" x2="45978" y2="10978"/>
                          <a14:foregroundMark x1="40109" y1="10870" x2="43043" y2="10978"/>
                          <a14:foregroundMark x1="48261" y1="10870" x2="51957" y2="11957"/>
                          <a14:foregroundMark x1="50435" y1="11196" x2="52174" y2="12717"/>
                          <a14:foregroundMark x1="50978" y1="10652" x2="55761" y2="13478"/>
                          <a14:foregroundMark x1="53043" y1="12609" x2="59783" y2="16196"/>
                          <a14:foregroundMark x1="59783" y1="16196" x2="60435" y2="16196"/>
                          <a14:foregroundMark x1="63696" y1="20109" x2="65217" y2="23587"/>
                          <a14:foregroundMark x1="57174" y1="18587" x2="58587" y2="25435"/>
                          <a14:foregroundMark x1="58587" y1="25435" x2="60435" y2="26304"/>
                          <a14:foregroundMark x1="60435" y1="22391" x2="60870" y2="27391"/>
                          <a14:foregroundMark x1="59239" y1="23804" x2="60217" y2="31196"/>
                          <a14:foregroundMark x1="60217" y1="31196" x2="60652" y2="30543"/>
                          <a14:foregroundMark x1="60978" y1="28261" x2="63370" y2="31848"/>
                          <a14:foregroundMark x1="67826" y1="28043" x2="71630" y2="35000"/>
                          <a14:foregroundMark x1="71630" y1="35000" x2="71848" y2="34239"/>
                          <a14:foregroundMark x1="71087" y1="32283" x2="71848" y2="34239"/>
                          <a14:foregroundMark x1="70435" y1="30761" x2="70870" y2="40761"/>
                          <a14:foregroundMark x1="69348" y1="36739" x2="69565" y2="42500"/>
                          <a14:foregroundMark x1="69891" y1="22174" x2="71304" y2="29130"/>
                          <a14:foregroundMark x1="71848" y1="24130" x2="72391" y2="26522"/>
                          <a14:foregroundMark x1="61739" y1="31848" x2="64130" y2="35217"/>
                          <a14:foregroundMark x1="65435" y1="31087" x2="66630" y2="35000"/>
                          <a14:foregroundMark x1="62174" y1="15217" x2="64891" y2="22065"/>
                          <a14:foregroundMark x1="59674" y1="16196" x2="60652" y2="20109"/>
                          <a14:foregroundMark x1="55217" y1="10435" x2="55435" y2="13370"/>
                          <a14:foregroundMark x1="51522" y1="9891" x2="55652" y2="11739"/>
                          <a14:foregroundMark x1="55435" y1="9130" x2="49239" y2="77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4" b="13827"/>
            <a:stretch/>
          </p:blipFill>
          <p:spPr>
            <a:xfrm flipH="1">
              <a:off x="8706679" y="4896893"/>
              <a:ext cx="1338469" cy="14906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DC4FC9-CFE5-4A3F-BE75-0F743FEACF24}"/>
                </a:ext>
              </a:extLst>
            </p:cNvPr>
            <p:cNvSpPr txBox="1"/>
            <p:nvPr/>
          </p:nvSpPr>
          <p:spPr>
            <a:xfrm>
              <a:off x="384313" y="607829"/>
              <a:ext cx="3704623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b="1">
                  <a:ln w="19050">
                    <a:solidFill>
                      <a:schemeClr val="bg1"/>
                    </a:solidFill>
                  </a:ln>
                  <a:solidFill>
                    <a:schemeClr val="accent1">
                      <a:lumMod val="50000"/>
                    </a:schemeClr>
                  </a:solidFill>
                  <a:latin typeface="iCiel Cadena" panose="02000503000000020004" pitchFamily="50" charset="0"/>
                </a:rPr>
                <a:t>NỘI DUNG 4</a:t>
              </a:r>
              <a:endParaRPr lang="vi-VN" sz="4000" b="1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latin typeface="iCiel Cadena" panose="02000503000000020004" pitchFamily="50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59E113-3F24-469D-BA4B-B48D2D5F6DAC}"/>
                </a:ext>
              </a:extLst>
            </p:cNvPr>
            <p:cNvSpPr/>
            <p:nvPr/>
          </p:nvSpPr>
          <p:spPr>
            <a:xfrm>
              <a:off x="3087757" y="908136"/>
              <a:ext cx="6957391" cy="155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</p:spTree>
    <p:extLst>
      <p:ext uri="{BB962C8B-B14F-4D97-AF65-F5344CB8AC3E}">
        <p14:creationId xmlns:p14="http://schemas.microsoft.com/office/powerpoint/2010/main" val="3912046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B29C16-CFC7-4ABF-8B8C-F02D1CBD3275}"/>
              </a:ext>
            </a:extLst>
          </p:cNvPr>
          <p:cNvSpPr/>
          <p:nvPr/>
        </p:nvSpPr>
        <p:spPr>
          <a:xfrm>
            <a:off x="-3723" y="0"/>
            <a:ext cx="12213834" cy="6858000"/>
          </a:xfrm>
          <a:prstGeom prst="rect">
            <a:avLst/>
          </a:prstGeom>
          <a:solidFill>
            <a:srgbClr val="67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CB068-90F1-490E-8B85-8B21174CC971}"/>
              </a:ext>
            </a:extLst>
          </p:cNvPr>
          <p:cNvSpPr/>
          <p:nvPr/>
        </p:nvSpPr>
        <p:spPr>
          <a:xfrm>
            <a:off x="0" y="0"/>
            <a:ext cx="12192000" cy="989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5A41F-B91C-41AA-BA26-72EC1B05B264}"/>
              </a:ext>
            </a:extLst>
          </p:cNvPr>
          <p:cNvSpPr/>
          <p:nvPr/>
        </p:nvSpPr>
        <p:spPr>
          <a:xfrm>
            <a:off x="7194" y="5868186"/>
            <a:ext cx="12192000" cy="989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883CF5-92C2-4795-997A-C5B6A12E6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0" y="254524"/>
            <a:ext cx="2294231" cy="489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5BF378-9D16-462A-8EB9-B056048C6D25}"/>
              </a:ext>
            </a:extLst>
          </p:cNvPr>
          <p:cNvSpPr txBox="1"/>
          <p:nvPr/>
        </p:nvSpPr>
        <p:spPr>
          <a:xfrm>
            <a:off x="3675792" y="66484"/>
            <a:ext cx="4854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n w="28575">
                  <a:solidFill>
                    <a:srgbClr val="0467AD"/>
                  </a:solidFill>
                </a:ln>
                <a:solidFill>
                  <a:srgbClr val="B1D6E6"/>
                </a:solidFill>
                <a:latin typeface="iCiel Cadena" panose="02000503000000020004" pitchFamily="50" charset="0"/>
              </a:rPr>
              <a:t>KẾT LUẬN </a:t>
            </a:r>
            <a:endParaRPr lang="vi-VN" sz="5400">
              <a:ln w="28575">
                <a:solidFill>
                  <a:srgbClr val="0467AD"/>
                </a:solidFill>
              </a:ln>
              <a:solidFill>
                <a:srgbClr val="B1D6E6"/>
              </a:solidFill>
              <a:latin typeface="iCiel Cadena" panose="02000503000000020004" pitchFamily="50" charset="0"/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779B157D-0B11-4F7C-9775-6C68E0A15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52" b="91640" l="9781" r="89882">
                        <a14:foregroundMark x1="37437" y1="33923" x2="44688" y2="48875"/>
                        <a14:foregroundMark x1="44688" y1="48875" x2="45025" y2="52251"/>
                        <a14:foregroundMark x1="42496" y1="39389" x2="42496" y2="54502"/>
                        <a14:foregroundMark x1="40472" y1="42283" x2="40304" y2="60129"/>
                        <a14:foregroundMark x1="35919" y1="51608" x2="38280" y2="61897"/>
                        <a14:foregroundMark x1="38280" y1="61897" x2="39123" y2="63344"/>
                        <a14:foregroundMark x1="39123" y1="48875" x2="42159" y2="66399"/>
                        <a14:foregroundMark x1="43002" y1="65273" x2="46374" y2="71222"/>
                        <a14:foregroundMark x1="48735" y1="66559" x2="44688" y2="75241"/>
                        <a14:foregroundMark x1="44688" y1="75241" x2="43508" y2="75241"/>
                        <a14:foregroundMark x1="49747" y1="66238" x2="46037" y2="71061"/>
                        <a14:foregroundMark x1="48904" y1="59003" x2="49916" y2="69614"/>
                        <a14:foregroundMark x1="52277" y1="57717" x2="52614" y2="66077"/>
                        <a14:foregroundMark x1="52614" y1="66077" x2="52951" y2="65273"/>
                        <a14:foregroundMark x1="54975" y1="57717" x2="56830" y2="63344"/>
                        <a14:foregroundMark x1="58179" y1="60129" x2="59528" y2="65273"/>
                        <a14:foregroundMark x1="63575" y1="60289" x2="62732" y2="66881"/>
                        <a14:foregroundMark x1="63238" y1="60129" x2="59696" y2="70418"/>
                        <a14:foregroundMark x1="59696" y1="70418" x2="57841" y2="72830"/>
                        <a14:foregroundMark x1="55818" y1="72347" x2="53120" y2="77170"/>
                        <a14:foregroundMark x1="46374" y1="78296" x2="49073" y2="79260"/>
                        <a14:foregroundMark x1="46543" y1="78939" x2="43676" y2="81672"/>
                        <a14:foregroundMark x1="43339" y1="80547" x2="40978" y2="83923"/>
                        <a14:foregroundMark x1="37774" y1="89389" x2="37774" y2="91158"/>
                        <a14:foregroundMark x1="32884" y1="88585" x2="36931" y2="90193"/>
                        <a14:foregroundMark x1="33390" y1="89711" x2="36931" y2="90836"/>
                        <a14:foregroundMark x1="56324" y1="80868" x2="59865" y2="86977"/>
                        <a14:foregroundMark x1="61046" y1="90193" x2="62901" y2="91158"/>
                        <a14:foregroundMark x1="56324" y1="43569" x2="53457" y2="52572"/>
                        <a14:foregroundMark x1="62057" y1="28778" x2="57504" y2="52090"/>
                        <a14:foregroundMark x1="59528" y1="25402" x2="52277" y2="43248"/>
                        <a14:foregroundMark x1="52277" y1="43248" x2="49410" y2="41479"/>
                        <a14:foregroundMark x1="40641" y1="18971" x2="39629" y2="33119"/>
                        <a14:foregroundMark x1="36931" y1="31994" x2="31703" y2="42283"/>
                        <a14:foregroundMark x1="31703" y1="42283" x2="31197" y2="42444"/>
                        <a14:foregroundMark x1="34233" y1="28457" x2="33221" y2="44855"/>
                        <a14:foregroundMark x1="30017" y1="39871" x2="32546" y2="54502"/>
                        <a14:foregroundMark x1="32546" y1="54502" x2="32715" y2="54662"/>
                        <a14:foregroundMark x1="62395" y1="38424" x2="65936" y2="51125"/>
                        <a14:foregroundMark x1="66610" y1="41640" x2="67285" y2="48071"/>
                        <a14:foregroundMark x1="66273" y1="29421" x2="67454" y2="35209"/>
                        <a14:foregroundMark x1="61046" y1="19775" x2="62395" y2="24759"/>
                        <a14:foregroundMark x1="50422" y1="13505" x2="51096" y2="16559"/>
                        <a14:foregroundMark x1="39798" y1="13666" x2="44857" y2="13987"/>
                        <a14:foregroundMark x1="44857" y1="14630" x2="44857" y2="19936"/>
                        <a14:foregroundMark x1="48735" y1="6913" x2="48735" y2="6913"/>
                        <a14:foregroundMark x1="54637" y1="11576" x2="58685" y2="21061"/>
                        <a14:foregroundMark x1="56661" y1="15434" x2="60034" y2="23151"/>
                        <a14:foregroundMark x1="60034" y1="23151" x2="60202" y2="23312"/>
                        <a14:foregroundMark x1="63575" y1="29743" x2="67116" y2="39228"/>
                        <a14:foregroundMark x1="69309" y1="37942" x2="70489" y2="42765"/>
                        <a14:foregroundMark x1="72850" y1="35691" x2="72850" y2="42122"/>
                        <a14:foregroundMark x1="72175" y1="29260" x2="72007" y2="32958"/>
                        <a14:foregroundMark x1="69815" y1="22026" x2="70320" y2="26206"/>
                        <a14:foregroundMark x1="66442" y1="21543" x2="66779" y2="29904"/>
                        <a14:foregroundMark x1="66779" y1="29904" x2="66610" y2="29743"/>
                        <a14:foregroundMark x1="48735" y1="19132" x2="44688" y2="17203"/>
                        <a14:foregroundMark x1="47723" y1="15756" x2="49747" y2="17685"/>
                        <a14:foregroundMark x1="54806" y1="16559" x2="60540" y2="18971"/>
                        <a14:foregroundMark x1="52445" y1="16238" x2="58347" y2="19775"/>
                        <a14:foregroundMark x1="68128" y1="27653" x2="71838" y2="32154"/>
                        <a14:foregroundMark x1="74030" y1="28617" x2="75042" y2="30868"/>
                        <a14:foregroundMark x1="75885" y1="30225" x2="76054" y2="33441"/>
                        <a14:foregroundMark x1="75211" y1="30225" x2="75042" y2="31672"/>
                        <a14:foregroundMark x1="33727" y1="21222" x2="34401" y2="27331"/>
                        <a14:foregroundMark x1="32884" y1="23151" x2="30017" y2="31350"/>
                        <a14:foregroundMark x1="30017" y1="31350" x2="29848" y2="31511"/>
                        <a14:foregroundMark x1="29342" y1="30064" x2="28499" y2="36495"/>
                        <a14:foregroundMark x1="27487" y1="29100" x2="26307" y2="34727"/>
                        <a14:foregroundMark x1="25126" y1="31994" x2="24958" y2="35531"/>
                        <a14:foregroundMark x1="37268" y1="71704" x2="35582" y2="80868"/>
                        <a14:foregroundMark x1="35582" y1="80868" x2="36762" y2="80868"/>
                        <a14:foregroundMark x1="40135" y1="72347" x2="39123" y2="83119"/>
                        <a14:foregroundMark x1="40135" y1="90514" x2="43002" y2="91640"/>
                        <a14:foregroundMark x1="44351" y1="88264" x2="44351" y2="89711"/>
                        <a14:foregroundMark x1="15346" y1="70096" x2="19562" y2="73955"/>
                        <a14:foregroundMark x1="83474" y1="46785" x2="79764" y2="51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19" y="4849906"/>
            <a:ext cx="1980220" cy="2077061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5ABBF71B-79D0-4A73-B3BC-40E660F43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56" b="95062" l="6220" r="91463">
                        <a14:foregroundMark x1="35122" y1="10582" x2="39512" y2="30423"/>
                        <a14:foregroundMark x1="37683" y1="22663" x2="36829" y2="38360"/>
                        <a14:foregroundMark x1="36829" y1="38360" x2="36098" y2="38448"/>
                        <a14:foregroundMark x1="31951" y1="24515" x2="31951" y2="43122"/>
                        <a14:foregroundMark x1="25366" y1="23986" x2="23415" y2="36684"/>
                        <a14:foregroundMark x1="23293" y1="35802" x2="31463" y2="52469"/>
                        <a14:foregroundMark x1="31463" y1="52469" x2="32317" y2="53175"/>
                        <a14:foregroundMark x1="35122" y1="37831" x2="39634" y2="52557"/>
                        <a14:foregroundMark x1="39634" y1="52557" x2="40732" y2="53175"/>
                        <a14:foregroundMark x1="40854" y1="43298" x2="46220" y2="62787"/>
                        <a14:foregroundMark x1="46220" y1="62787" x2="46463" y2="58642"/>
                        <a14:foregroundMark x1="43415" y1="38007" x2="47561" y2="52293"/>
                        <a14:foregroundMark x1="48780" y1="32981" x2="52561" y2="52910"/>
                        <a14:foregroundMark x1="54756" y1="34656" x2="57927" y2="57937"/>
                        <a14:foregroundMark x1="57317" y1="37390" x2="61707" y2="61640"/>
                        <a14:foregroundMark x1="60488" y1="34568" x2="62439" y2="57760"/>
                        <a14:foregroundMark x1="72561" y1="30952" x2="73537" y2="59083"/>
                        <a14:foregroundMark x1="72805" y1="35450" x2="73293" y2="49118"/>
                        <a14:foregroundMark x1="73293" y1="49118" x2="71220" y2="49647"/>
                        <a14:foregroundMark x1="65244" y1="35450" x2="61707" y2="55379"/>
                        <a14:foregroundMark x1="61707" y1="55379" x2="61463" y2="55644"/>
                        <a14:foregroundMark x1="58537" y1="46473" x2="58537" y2="59700"/>
                        <a14:foregroundMark x1="58537" y1="59700" x2="57561" y2="59524"/>
                        <a14:foregroundMark x1="54024" y1="53351" x2="50610" y2="65697"/>
                        <a14:foregroundMark x1="50366" y1="67284" x2="50122" y2="74427"/>
                        <a14:foregroundMark x1="50122" y1="74427" x2="49756" y2="74691"/>
                        <a14:foregroundMark x1="48171" y1="73810" x2="45976" y2="73280"/>
                        <a14:foregroundMark x1="43049" y1="67108" x2="42317" y2="73810"/>
                        <a14:foregroundMark x1="40488" y1="71869" x2="38902" y2="72663"/>
                        <a14:foregroundMark x1="36951" y1="67637" x2="47073" y2="65961"/>
                        <a14:foregroundMark x1="48415" y1="65344" x2="46220" y2="68519"/>
                        <a14:foregroundMark x1="43902" y1="64198" x2="34512" y2="74603"/>
                        <a14:foregroundMark x1="34512" y1="74603" x2="34390" y2="74691"/>
                        <a14:foregroundMark x1="35732" y1="68695" x2="35976" y2="73545"/>
                        <a14:foregroundMark x1="36707" y1="71869" x2="35732" y2="72663"/>
                        <a14:foregroundMark x1="34878" y1="70282" x2="34878" y2="70282"/>
                        <a14:foregroundMark x1="38537" y1="75132" x2="37683" y2="76543"/>
                        <a14:foregroundMark x1="30976" y1="90476" x2="30976" y2="91005"/>
                        <a14:foregroundMark x1="32317" y1="92504" x2="31341" y2="93298"/>
                        <a14:foregroundMark x1="28049" y1="93298" x2="30366" y2="93298"/>
                        <a14:foregroundMark x1="31220" y1="93298" x2="31220" y2="93298"/>
                        <a14:foregroundMark x1="27805" y1="43298" x2="29390" y2="61376"/>
                        <a14:foregroundMark x1="28415" y1="43122" x2="26463" y2="56085"/>
                        <a14:foregroundMark x1="26463" y1="56085" x2="25854" y2="56173"/>
                        <a14:foregroundMark x1="16707" y1="35538" x2="16707" y2="44004"/>
                        <a14:foregroundMark x1="16707" y1="44004" x2="16707" y2="43474"/>
                        <a14:foregroundMark x1="16341" y1="30247" x2="20854" y2="39153"/>
                        <a14:foregroundMark x1="20854" y1="39153" x2="22195" y2="35979"/>
                        <a14:foregroundMark x1="23293" y1="27690" x2="28049" y2="39506"/>
                        <a14:foregroundMark x1="28049" y1="39506" x2="28537" y2="38713"/>
                        <a14:foregroundMark x1="29634" y1="25485" x2="41707" y2="41799"/>
                        <a14:foregroundMark x1="41707" y1="41799" x2="48415" y2="37125"/>
                        <a14:foregroundMark x1="49146" y1="26367" x2="54024" y2="39153"/>
                        <a14:foregroundMark x1="54024" y1="39153" x2="55732" y2="37125"/>
                        <a14:foregroundMark x1="51341" y1="23633" x2="53902" y2="32187"/>
                        <a14:foregroundMark x1="53902" y1="32187" x2="55366" y2="32540"/>
                        <a14:foregroundMark x1="45610" y1="20194" x2="52439" y2="23986"/>
                        <a14:foregroundMark x1="50000" y1="17901" x2="52927" y2="23810"/>
                        <a14:foregroundMark x1="36341" y1="15608" x2="49146" y2="15432"/>
                        <a14:foregroundMark x1="49146" y1="15432" x2="49390" y2="15344"/>
                        <a14:foregroundMark x1="45488" y1="16226" x2="55366" y2="16931"/>
                        <a14:foregroundMark x1="39512" y1="13316" x2="39878" y2="25838"/>
                        <a14:foregroundMark x1="41707" y1="12875" x2="46829" y2="36949"/>
                        <a14:foregroundMark x1="46829" y1="36949" x2="47073" y2="35538"/>
                        <a14:foregroundMark x1="45854" y1="17019" x2="51098" y2="39506"/>
                        <a14:foregroundMark x1="51098" y1="39506" x2="51951" y2="37566"/>
                        <a14:foregroundMark x1="61341" y1="32275" x2="71098" y2="40123"/>
                        <a14:foregroundMark x1="71098" y1="40123" x2="75366" y2="39242"/>
                        <a14:foregroundMark x1="71463" y1="23369" x2="77561" y2="37478"/>
                        <a14:foregroundMark x1="77561" y1="37478" x2="76707" y2="36155"/>
                        <a14:foregroundMark x1="68780" y1="23810" x2="71829" y2="38007"/>
                        <a14:foregroundMark x1="57683" y1="18166" x2="57683" y2="34127"/>
                        <a14:foregroundMark x1="57683" y1="34127" x2="57683" y2="33510"/>
                        <a14:foregroundMark x1="57683" y1="25838" x2="63049" y2="55291"/>
                        <a14:foregroundMark x1="63049" y1="55291" x2="62927" y2="51940"/>
                        <a14:foregroundMark x1="58293" y1="36155" x2="65854" y2="70723"/>
                        <a14:foregroundMark x1="65854" y1="70723" x2="65122" y2="71958"/>
                        <a14:foregroundMark x1="60366" y1="65256" x2="57439" y2="83686"/>
                        <a14:foregroundMark x1="57439" y1="83686" x2="55000" y2="84039"/>
                        <a14:foregroundMark x1="55000" y1="65079" x2="53293" y2="76984"/>
                        <a14:foregroundMark x1="53293" y1="76984" x2="52927" y2="73280"/>
                        <a14:foregroundMark x1="52561" y1="61817" x2="47073" y2="73457"/>
                        <a14:foregroundMark x1="47073" y1="73457" x2="45000" y2="72663"/>
                        <a14:foregroundMark x1="42073" y1="64374" x2="39390" y2="75132"/>
                        <a14:foregroundMark x1="39390" y1="75132" x2="38659" y2="73280"/>
                        <a14:foregroundMark x1="36707" y1="66490" x2="35366" y2="76367"/>
                        <a14:foregroundMark x1="35366" y1="76367" x2="35366" y2="73810"/>
                        <a14:foregroundMark x1="34878" y1="60317" x2="31585" y2="71781"/>
                        <a14:foregroundMark x1="31585" y1="71781" x2="31341" y2="70811"/>
                        <a14:foregroundMark x1="30366" y1="61464" x2="29512" y2="76984"/>
                        <a14:foregroundMark x1="29512" y1="76984" x2="30000" y2="75838"/>
                        <a14:foregroundMark x1="31707" y1="69665" x2="31951" y2="73104"/>
                        <a14:foregroundMark x1="35122" y1="63228" x2="37073" y2="73810"/>
                        <a14:foregroundMark x1="37073" y1="73810" x2="37927" y2="72840"/>
                        <a14:foregroundMark x1="36707" y1="62963" x2="48293" y2="68078"/>
                        <a14:foregroundMark x1="48293" y1="68078" x2="48415" y2="67372"/>
                        <a14:foregroundMark x1="37317" y1="58466" x2="44390" y2="59083"/>
                        <a14:foregroundMark x1="37073" y1="62787" x2="43659" y2="61640"/>
                        <a14:foregroundMark x1="36341" y1="58466" x2="47805" y2="60758"/>
                        <a14:foregroundMark x1="47805" y1="60758" x2="48415" y2="60670"/>
                        <a14:foregroundMark x1="52927" y1="62610" x2="58902" y2="69136"/>
                        <a14:foregroundMark x1="58902" y1="69136" x2="59146" y2="68959"/>
                        <a14:foregroundMark x1="61707" y1="63404" x2="66463" y2="72222"/>
                        <a14:foregroundMark x1="66463" y1="72222" x2="66463" y2="70988"/>
                        <a14:foregroundMark x1="67805" y1="65344" x2="67805" y2="68783"/>
                        <a14:foregroundMark x1="67439" y1="61464" x2="66707" y2="71869"/>
                        <a14:foregroundMark x1="66707" y1="71869" x2="66707" y2="69577"/>
                        <a14:foregroundMark x1="66463" y1="58201" x2="64268" y2="71605"/>
                        <a14:foregroundMark x1="64268" y1="71605" x2="59512" y2="74427"/>
                        <a14:foregroundMark x1="51585" y1="73016" x2="44756" y2="79453"/>
                        <a14:foregroundMark x1="44756" y1="79453" x2="44634" y2="79453"/>
                        <a14:foregroundMark x1="44878" y1="80688" x2="47073" y2="82011"/>
                        <a14:foregroundMark x1="42683" y1="78748" x2="59878" y2="79718"/>
                        <a14:foregroundMark x1="59512" y1="79894" x2="63293" y2="75838"/>
                        <a14:foregroundMark x1="56707" y1="73545" x2="66585" y2="72663"/>
                        <a14:foregroundMark x1="66585" y1="72663" x2="67195" y2="72134"/>
                        <a14:foregroundMark x1="68049" y1="71517" x2="66707" y2="71958"/>
                        <a14:foregroundMark x1="30366" y1="66843" x2="27561" y2="66049"/>
                        <a14:foregroundMark x1="23780" y1="56878" x2="21098" y2="64550"/>
                        <a14:foregroundMark x1="21098" y1="64550" x2="21098" y2="64374"/>
                        <a14:foregroundMark x1="20610" y1="61640" x2="20610" y2="63668"/>
                        <a14:foregroundMark x1="22805" y1="59612" x2="23780" y2="64638"/>
                        <a14:foregroundMark x1="23659" y1="62257" x2="23049" y2="63933"/>
                        <a14:foregroundMark x1="22195" y1="61111" x2="22805" y2="64903"/>
                        <a14:foregroundMark x1="20488" y1="61376" x2="20610" y2="64109"/>
                        <a14:foregroundMark x1="19024" y1="61111" x2="19024" y2="63404"/>
                        <a14:foregroundMark x1="17927" y1="61376" x2="18902" y2="64815"/>
                        <a14:foregroundMark x1="18049" y1="62257" x2="18902" y2="65256"/>
                        <a14:foregroundMark x1="17683" y1="62610" x2="19512" y2="64815"/>
                        <a14:foregroundMark x1="9512" y1="59524" x2="9512" y2="59524"/>
                        <a14:foregroundMark x1="8415" y1="59612" x2="8415" y2="59612"/>
                        <a14:foregroundMark x1="28415" y1="60229" x2="30000" y2="69577"/>
                        <a14:foregroundMark x1="30000" y1="69577" x2="30000" y2="69577"/>
                        <a14:foregroundMark x1="22073" y1="56614" x2="22317" y2="67549"/>
                        <a14:foregroundMark x1="22317" y1="67549" x2="23415" y2="69665"/>
                        <a14:foregroundMark x1="28415" y1="90917" x2="31585" y2="94621"/>
                        <a14:foregroundMark x1="21098" y1="92504" x2="31585" y2="92945"/>
                        <a14:foregroundMark x1="21829" y1="93210" x2="29024" y2="93739"/>
                        <a14:foregroundMark x1="20854" y1="94092" x2="26829" y2="95062"/>
                        <a14:foregroundMark x1="34878" y1="94092" x2="34878" y2="94092"/>
                        <a14:foregroundMark x1="35732" y1="91887" x2="36951" y2="91887"/>
                        <a14:foregroundMark x1="37073" y1="91358" x2="38049" y2="92328"/>
                        <a14:foregroundMark x1="39512" y1="90476" x2="40488" y2="93210"/>
                        <a14:foregroundMark x1="40854" y1="89330" x2="41098" y2="91182"/>
                        <a14:foregroundMark x1="20854" y1="92152" x2="20854" y2="92152"/>
                        <a14:foregroundMark x1="17683" y1="92593" x2="18415" y2="93298"/>
                        <a14:foregroundMark x1="17073" y1="93298" x2="17683" y2="93474"/>
                        <a14:foregroundMark x1="59878" y1="37566" x2="61098" y2="45326"/>
                        <a14:foregroundMark x1="61098" y1="45326" x2="61707" y2="45855"/>
                        <a14:foregroundMark x1="63537" y1="38713" x2="65000" y2="46914"/>
                        <a14:foregroundMark x1="65000" y1="46914" x2="66220" y2="48854"/>
                        <a14:foregroundMark x1="68415" y1="40829" x2="68293" y2="48148"/>
                        <a14:foregroundMark x1="68293" y1="48148" x2="68293" y2="46561"/>
                        <a14:foregroundMark x1="68293" y1="36596" x2="66707" y2="40564"/>
                        <a14:foregroundMark x1="68415" y1="18519" x2="69146" y2="26014"/>
                        <a14:foregroundMark x1="69146" y1="26014" x2="68780" y2="27072"/>
                        <a14:foregroundMark x1="61463" y1="16667" x2="60732" y2="19489"/>
                        <a14:foregroundMark x1="47073" y1="11640" x2="44268" y2="16226"/>
                        <a14:foregroundMark x1="46585" y1="12875" x2="58780" y2="13316"/>
                        <a14:foregroundMark x1="51951" y1="10053" x2="59756" y2="12346"/>
                        <a14:foregroundMark x1="56951" y1="10582" x2="65122" y2="20899"/>
                        <a14:foregroundMark x1="61707" y1="16667" x2="72561" y2="32716"/>
                        <a14:foregroundMark x1="72561" y1="32716" x2="72195" y2="32716"/>
                        <a14:foregroundMark x1="66707" y1="22487" x2="73171" y2="35097"/>
                        <a14:foregroundMark x1="73171" y1="35097" x2="71463" y2="34303"/>
                        <a14:foregroundMark x1="62317" y1="24339" x2="63659" y2="39242"/>
                        <a14:foregroundMark x1="63659" y1="29982" x2="69878" y2="39506"/>
                        <a14:foregroundMark x1="69878" y1="39506" x2="70610" y2="38889"/>
                        <a14:foregroundMark x1="73537" y1="34303" x2="76585" y2="45062"/>
                        <a14:foregroundMark x1="73537" y1="37831" x2="76220" y2="43122"/>
                        <a14:foregroundMark x1="88293" y1="37390" x2="87927" y2="42416"/>
                        <a14:foregroundMark x1="84146" y1="38007" x2="81829" y2="44797"/>
                        <a14:foregroundMark x1="81829" y1="44797" x2="81707" y2="43739"/>
                        <a14:foregroundMark x1="82317" y1="40388" x2="83902" y2="43563"/>
                        <a14:foregroundMark x1="85732" y1="41270" x2="86707" y2="43739"/>
                        <a14:foregroundMark x1="90244" y1="39418" x2="91829" y2="41975"/>
                        <a14:foregroundMark x1="90488" y1="36861" x2="89634" y2="39153"/>
                        <a14:foregroundMark x1="29024" y1="28836" x2="25976" y2="38889"/>
                        <a14:foregroundMark x1="25854" y1="25397" x2="30732" y2="27954"/>
                        <a14:foregroundMark x1="30976" y1="21076" x2="29756" y2="32540"/>
                        <a14:foregroundMark x1="26463" y1="22840" x2="23659" y2="27954"/>
                        <a14:foregroundMark x1="22805" y1="21958" x2="19268" y2="28219"/>
                        <a14:foregroundMark x1="19268" y1="24956" x2="16829" y2="28660"/>
                        <a14:foregroundMark x1="10366" y1="29718" x2="7927" y2="34127"/>
                        <a14:foregroundMark x1="7317" y1="33157" x2="6341" y2="36949"/>
                        <a14:foregroundMark x1="6341" y1="32011" x2="7561" y2="35009"/>
                        <a14:foregroundMark x1="14878" y1="35273" x2="24268" y2="51940"/>
                        <a14:foregroundMark x1="25610" y1="43034" x2="30244" y2="50882"/>
                        <a14:foregroundMark x1="30244" y1="50882" x2="30000" y2="50353"/>
                        <a14:foregroundMark x1="64512" y1="20635" x2="77561" y2="30247"/>
                        <a14:foregroundMark x1="77561" y1="24339" x2="80122" y2="33422"/>
                        <a14:foregroundMark x1="80122" y1="33422" x2="80122" y2="32099"/>
                        <a14:foregroundMark x1="72805" y1="24250" x2="73049" y2="29718"/>
                        <a14:foregroundMark x1="65122" y1="16314" x2="66463" y2="22046"/>
                        <a14:foregroundMark x1="57195" y1="15520" x2="69634" y2="19753"/>
                        <a14:foregroundMark x1="70854" y1="19753" x2="74634" y2="24956"/>
                        <a14:foregroundMark x1="49390" y1="4056" x2="52561" y2="6878"/>
                        <a14:foregroundMark x1="62317" y1="93210" x2="68659" y2="93651"/>
                        <a14:foregroundMark x1="52195" y1="92504" x2="63293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49064" y="4926295"/>
            <a:ext cx="1335742" cy="18837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96E2109-6C44-429C-8E91-5204CEA58F83}"/>
              </a:ext>
            </a:extLst>
          </p:cNvPr>
          <p:cNvGrpSpPr/>
          <p:nvPr/>
        </p:nvGrpSpPr>
        <p:grpSpPr>
          <a:xfrm>
            <a:off x="402000" y="6924484"/>
            <a:ext cx="12062357" cy="5917327"/>
            <a:chOff x="329457" y="676505"/>
            <a:chExt cx="12062357" cy="59173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B84FAF-F05E-4343-A082-1534B96F32D4}"/>
                </a:ext>
              </a:extLst>
            </p:cNvPr>
            <p:cNvSpPr/>
            <p:nvPr/>
          </p:nvSpPr>
          <p:spPr>
            <a:xfrm>
              <a:off x="414142" y="676505"/>
              <a:ext cx="11645153" cy="59173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4" name="Picture 13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F0C6E6C-08D4-42C9-A846-8A130C24D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19" b="99849" l="3167" r="99000">
                          <a14:foregroundMark x1="53000" y1="42749" x2="55167" y2="75378"/>
                          <a14:foregroundMark x1="55167" y1="75378" x2="53333" y2="82628"/>
                          <a14:foregroundMark x1="50500" y1="79607" x2="47000" y2="87764"/>
                          <a14:foregroundMark x1="47000" y1="87764" x2="46167" y2="88066"/>
                          <a14:foregroundMark x1="41000" y1="84592" x2="36833" y2="89879"/>
                          <a14:foregroundMark x1="37500" y1="82931" x2="32667" y2="89426"/>
                          <a14:foregroundMark x1="32667" y1="89426" x2="32667" y2="89577"/>
                          <a14:foregroundMark x1="30333" y1="86254" x2="28667" y2="91239"/>
                          <a14:foregroundMark x1="28500" y1="93958" x2="37000" y2="98036"/>
                          <a14:foregroundMark x1="37000" y1="98036" x2="37000" y2="98036"/>
                          <a14:foregroundMark x1="49167" y1="92749" x2="58667" y2="93958"/>
                          <a14:foregroundMark x1="59667" y1="93505" x2="68167" y2="94713"/>
                          <a14:foregroundMark x1="72000" y1="86103" x2="64500" y2="89426"/>
                          <a14:foregroundMark x1="59333" y1="84441" x2="54500" y2="90483"/>
                          <a14:foregroundMark x1="50833" y1="77039" x2="48500" y2="82175"/>
                          <a14:foregroundMark x1="51167" y1="47885" x2="46667" y2="64502"/>
                          <a14:foregroundMark x1="61667" y1="31571" x2="59833" y2="48792"/>
                          <a14:foregroundMark x1="60167" y1="33233" x2="59500" y2="48187"/>
                          <a14:foregroundMark x1="59500" y1="48187" x2="59500" y2="48640"/>
                          <a14:foregroundMark x1="58167" y1="40785" x2="53500" y2="51360"/>
                          <a14:foregroundMark x1="51833" y1="46677" x2="57500" y2="52266"/>
                          <a14:foregroundMark x1="57500" y1="52266" x2="59667" y2="51964"/>
                          <a14:foregroundMark x1="65167" y1="48338" x2="63833" y2="50000"/>
                          <a14:foregroundMark x1="61000" y1="45317" x2="60000" y2="48338"/>
                          <a14:foregroundMark x1="65500" y1="41541" x2="63667" y2="45015"/>
                          <a14:foregroundMark x1="65667" y1="40785" x2="60167" y2="44411"/>
                          <a14:foregroundMark x1="60167" y1="42900" x2="59667" y2="45015"/>
                          <a14:foregroundMark x1="56167" y1="40332" x2="56167" y2="45317"/>
                          <a14:foregroundMark x1="59000" y1="44411" x2="60500" y2="46224"/>
                          <a14:foregroundMark x1="60500" y1="45468" x2="59333" y2="47432"/>
                          <a14:foregroundMark x1="61000" y1="44562" x2="60333" y2="46979"/>
                          <a14:foregroundMark x1="61000" y1="46979" x2="60667" y2="47885"/>
                          <a14:foregroundMark x1="68500" y1="46375" x2="62667" y2="47281"/>
                          <a14:foregroundMark x1="58167" y1="47130" x2="58000" y2="47130"/>
                          <a14:foregroundMark x1="55000" y1="46828" x2="63833" y2="46526"/>
                          <a14:foregroundMark x1="63833" y1="46526" x2="64500" y2="46224"/>
                          <a14:foregroundMark x1="59167" y1="48187" x2="56167" y2="49547"/>
                          <a14:foregroundMark x1="55833" y1="49396" x2="61667" y2="50000"/>
                          <a14:foregroundMark x1="52833" y1="46526" x2="52000" y2="45921"/>
                          <a14:foregroundMark x1="54000" y1="44260" x2="57667" y2="44411"/>
                          <a14:foregroundMark x1="60000" y1="42447" x2="54000" y2="43505"/>
                          <a14:foregroundMark x1="53500" y1="43505" x2="57333" y2="43505"/>
                          <a14:foregroundMark x1="36167" y1="40937" x2="36500" y2="40181"/>
                          <a14:foregroundMark x1="39833" y1="37462" x2="37500" y2="41239"/>
                          <a14:foregroundMark x1="33500" y1="34743" x2="31333" y2="40634"/>
                          <a14:foregroundMark x1="32167" y1="38218" x2="31167" y2="41239"/>
                          <a14:foregroundMark x1="28333" y1="38066" x2="25000" y2="40483"/>
                          <a14:foregroundMark x1="25500" y1="39124" x2="27167" y2="40785"/>
                          <a14:foregroundMark x1="27500" y1="40634" x2="27500" y2="40634"/>
                          <a14:foregroundMark x1="27333" y1="38973" x2="26500" y2="41390"/>
                          <a14:foregroundMark x1="29333" y1="36405" x2="29333" y2="44411"/>
                          <a14:foregroundMark x1="29333" y1="44411" x2="29500" y2="44109"/>
                          <a14:foregroundMark x1="29000" y1="31873" x2="28000" y2="42900"/>
                          <a14:foregroundMark x1="27667" y1="37915" x2="26333" y2="45921"/>
                          <a14:foregroundMark x1="26333" y1="45921" x2="26667" y2="44713"/>
                          <a14:foregroundMark x1="27333" y1="35801" x2="26833" y2="42296"/>
                          <a14:foregroundMark x1="25000" y1="33837" x2="26667" y2="39426"/>
                          <a14:foregroundMark x1="27167" y1="33686" x2="28833" y2="42145"/>
                          <a14:foregroundMark x1="28833" y1="42145" x2="32000" y2="43505"/>
                          <a14:foregroundMark x1="33500" y1="35498" x2="32833" y2="42598"/>
                          <a14:foregroundMark x1="33833" y1="36707" x2="34833" y2="44562"/>
                          <a14:foregroundMark x1="34833" y1="44562" x2="35333" y2="44713"/>
                          <a14:foregroundMark x1="35500" y1="33535" x2="34667" y2="44109"/>
                          <a14:foregroundMark x1="34667" y1="44109" x2="32333" y2="44713"/>
                          <a14:foregroundMark x1="29167" y1="38520" x2="28667" y2="47281"/>
                          <a14:foregroundMark x1="30000" y1="41692" x2="30167" y2="44864"/>
                          <a14:foregroundMark x1="29167" y1="41994" x2="30500" y2="40181"/>
                          <a14:foregroundMark x1="32667" y1="34290" x2="35667" y2="38822"/>
                          <a14:foregroundMark x1="30000" y1="33082" x2="33667" y2="35347"/>
                          <a14:foregroundMark x1="32667" y1="33837" x2="33167" y2="34290"/>
                          <a14:foregroundMark x1="29333" y1="34139" x2="35833" y2="34743"/>
                          <a14:foregroundMark x1="25667" y1="19335" x2="26500" y2="15710"/>
                          <a14:foregroundMark x1="22000" y1="21299" x2="30833" y2="11782"/>
                          <a14:foregroundMark x1="30833" y1="11782" x2="38000" y2="10423"/>
                          <a14:foregroundMark x1="38333" y1="15257" x2="46500" y2="10725"/>
                          <a14:foregroundMark x1="46500" y1="10725" x2="46500" y2="10725"/>
                          <a14:foregroundMark x1="60667" y1="16163" x2="57833" y2="22659"/>
                          <a14:foregroundMark x1="46833" y1="18127" x2="46500" y2="39275"/>
                          <a14:foregroundMark x1="39167" y1="59063" x2="43333" y2="88822"/>
                          <a14:foregroundMark x1="40167" y1="92900" x2="39833" y2="95770"/>
                          <a14:foregroundMark x1="42167" y1="91994" x2="36500" y2="89728"/>
                          <a14:foregroundMark x1="34500" y1="90332" x2="39833" y2="91088"/>
                          <a14:foregroundMark x1="38167" y1="89124" x2="37000" y2="87160"/>
                          <a14:foregroundMark x1="35667" y1="83686" x2="35167" y2="86858"/>
                          <a14:foregroundMark x1="33500" y1="77190" x2="32333" y2="79758"/>
                          <a14:foregroundMark x1="31333" y1="76888" x2="31333" y2="79607"/>
                          <a14:foregroundMark x1="31167" y1="79909" x2="29667" y2="82024"/>
                          <a14:foregroundMark x1="28667" y1="84743" x2="27833" y2="84894"/>
                          <a14:foregroundMark x1="27333" y1="80514" x2="24833" y2="83535"/>
                          <a14:foregroundMark x1="24667" y1="83686" x2="23667" y2="87311"/>
                          <a14:foregroundMark x1="24000" y1="90332" x2="24333" y2="90937"/>
                          <a14:foregroundMark x1="25000" y1="93202" x2="28500" y2="93505"/>
                          <a14:foregroundMark x1="29667" y1="90634" x2="27333" y2="92598"/>
                          <a14:foregroundMark x1="24167" y1="92598" x2="26667" y2="96677"/>
                          <a14:foregroundMark x1="31167" y1="97281" x2="36500" y2="96526"/>
                          <a14:foregroundMark x1="47000" y1="95770" x2="62167" y2="95921"/>
                          <a14:foregroundMark x1="62167" y1="95921" x2="61500" y2="91239"/>
                          <a14:foregroundMark x1="58833" y1="85952" x2="58333" y2="93202"/>
                          <a14:foregroundMark x1="57500" y1="87160" x2="50667" y2="93353"/>
                          <a14:foregroundMark x1="50667" y1="93353" x2="49667" y2="93353"/>
                          <a14:foregroundMark x1="48833" y1="89275" x2="42667" y2="93505"/>
                          <a14:foregroundMark x1="41167" y1="93958" x2="34000" y2="95015"/>
                          <a14:foregroundMark x1="50333" y1="97432" x2="50667" y2="95770"/>
                          <a14:foregroundMark x1="36833" y1="94562" x2="30500" y2="95166"/>
                          <a14:foregroundMark x1="24000" y1="94713" x2="22500" y2="95015"/>
                          <a14:foregroundMark x1="19667" y1="94260" x2="20167" y2="90937"/>
                          <a14:foregroundMark x1="20667" y1="90332" x2="19333" y2="92598"/>
                          <a14:foregroundMark x1="19000" y1="92145" x2="18500" y2="91088"/>
                          <a14:foregroundMark x1="18167" y1="90483" x2="17833" y2="89879"/>
                          <a14:foregroundMark x1="17833" y1="89728" x2="18333" y2="88973"/>
                          <a14:foregroundMark x1="18667" y1="88520" x2="19333" y2="85952"/>
                          <a14:foregroundMark x1="19333" y1="84441" x2="19333" y2="88520"/>
                          <a14:foregroundMark x1="19333" y1="89577" x2="19333" y2="87915"/>
                          <a14:foregroundMark x1="19333" y1="87311" x2="16500" y2="89728"/>
                          <a14:foregroundMark x1="16167" y1="90332" x2="16500" y2="93656"/>
                          <a14:foregroundMark x1="16833" y1="95468" x2="16833" y2="95921"/>
                          <a14:foregroundMark x1="19167" y1="84894" x2="25167" y2="83082"/>
                          <a14:foregroundMark x1="26333" y1="82326" x2="26667" y2="82931"/>
                          <a14:foregroundMark x1="17500" y1="82628" x2="24833" y2="81873"/>
                          <a14:foregroundMark x1="19333" y1="81420" x2="30333" y2="81118"/>
                          <a14:foregroundMark x1="30333" y1="81118" x2="32000" y2="81118"/>
                          <a14:foregroundMark x1="35333" y1="80514" x2="36833" y2="79003"/>
                          <a14:foregroundMark x1="34500" y1="78701" x2="37500" y2="85801"/>
                          <a14:foregroundMark x1="37500" y1="85801" x2="39167" y2="85801"/>
                          <a14:foregroundMark x1="47000" y1="79154" x2="35167" y2="81118"/>
                          <a14:foregroundMark x1="35167" y1="81118" x2="33500" y2="80816"/>
                          <a14:foregroundMark x1="34667" y1="77039" x2="33667" y2="76888"/>
                          <a14:foregroundMark x1="30833" y1="77039" x2="36333" y2="74622"/>
                          <a14:foregroundMark x1="67833" y1="79909" x2="63667" y2="92598"/>
                          <a14:foregroundMark x1="61167" y1="78852" x2="68833" y2="94411"/>
                          <a14:foregroundMark x1="68500" y1="84592" x2="67667" y2="87613"/>
                          <a14:foregroundMark x1="66000" y1="76133" x2="68000" y2="86707"/>
                          <a14:foregroundMark x1="68000" y1="86707" x2="67667" y2="85196"/>
                          <a14:foregroundMark x1="66333" y1="80967" x2="72167" y2="90937"/>
                          <a14:foregroundMark x1="70000" y1="82628" x2="71833" y2="87915"/>
                          <a14:foregroundMark x1="69333" y1="82628" x2="70667" y2="89577"/>
                          <a14:foregroundMark x1="69000" y1="83535" x2="70833" y2="91239"/>
                          <a14:foregroundMark x1="70833" y1="91239" x2="70500" y2="91541"/>
                          <a14:foregroundMark x1="68000" y1="89426" x2="65667" y2="96526"/>
                          <a14:foregroundMark x1="60000" y1="98943" x2="59500" y2="99849"/>
                          <a14:foregroundMark x1="58167" y1="97432" x2="68167" y2="98792"/>
                          <a14:foregroundMark x1="79667" y1="59063" x2="77000" y2="69789"/>
                          <a14:foregroundMark x1="77000" y1="69789" x2="77333" y2="72356"/>
                          <a14:foregroundMark x1="77667" y1="59668" x2="78833" y2="74471"/>
                          <a14:foregroundMark x1="78833" y1="74471" x2="82000" y2="76284"/>
                          <a14:foregroundMark x1="80833" y1="67523" x2="82000" y2="74320"/>
                          <a14:foregroundMark x1="82833" y1="67674" x2="83833" y2="76133"/>
                          <a14:foregroundMark x1="83833" y1="76133" x2="84500" y2="77190"/>
                          <a14:foregroundMark x1="83167" y1="70091" x2="84000" y2="77946"/>
                          <a14:foregroundMark x1="84000" y1="77946" x2="85000" y2="77946"/>
                          <a14:foregroundMark x1="80167" y1="64502" x2="83500" y2="72356"/>
                          <a14:foregroundMark x1="83500" y1="72356" x2="84500" y2="72961"/>
                          <a14:foregroundMark x1="76833" y1="57553" x2="77833" y2="60272"/>
                          <a14:foregroundMark x1="75833" y1="29154" x2="76333" y2="35498"/>
                          <a14:foregroundMark x1="69333" y1="13746" x2="69333" y2="26586"/>
                          <a14:foregroundMark x1="53667" y1="21148" x2="43167" y2="21148"/>
                          <a14:foregroundMark x1="46333" y1="20846" x2="44667" y2="20997"/>
                          <a14:foregroundMark x1="40833" y1="19033" x2="42333" y2="17069"/>
                          <a14:foregroundMark x1="42833" y1="20695" x2="40167" y2="29305"/>
                          <a14:foregroundMark x1="40167" y1="29305" x2="40000" y2="29003"/>
                          <a14:foregroundMark x1="39500" y1="22205" x2="42333" y2="35801"/>
                          <a14:foregroundMark x1="42333" y1="35801" x2="43167" y2="30816"/>
                          <a14:foregroundMark x1="44333" y1="16616" x2="46500" y2="29456"/>
                          <a14:foregroundMark x1="46500" y1="29456" x2="47500" y2="29758"/>
                          <a14:foregroundMark x1="51333" y1="15861" x2="59000" y2="18429"/>
                          <a14:foregroundMark x1="55000" y1="14350" x2="66500" y2="14199"/>
                          <a14:foregroundMark x1="57500" y1="13746" x2="40000" y2="13746"/>
                          <a14:foregroundMark x1="40000" y1="13746" x2="40000" y2="13746"/>
                          <a14:foregroundMark x1="55167" y1="12538" x2="46833" y2="12689"/>
                          <a14:foregroundMark x1="21500" y1="14350" x2="22333" y2="19486"/>
                          <a14:foregroundMark x1="22500" y1="19637" x2="20667" y2="20997"/>
                          <a14:foregroundMark x1="17667" y1="17221" x2="17667" y2="26586"/>
                          <a14:foregroundMark x1="17667" y1="26586" x2="19000" y2="27341"/>
                          <a14:foregroundMark x1="21333" y1="20695" x2="21167" y2="28852"/>
                          <a14:foregroundMark x1="21167" y1="28852" x2="21333" y2="26737"/>
                          <a14:foregroundMark x1="19500" y1="14955" x2="19333" y2="20997"/>
                          <a14:foregroundMark x1="12333" y1="16314" x2="11667" y2="20091"/>
                          <a14:foregroundMark x1="12167" y1="18882" x2="17667" y2="12840"/>
                          <a14:foregroundMark x1="17667" y1="12840" x2="20333" y2="12236"/>
                          <a14:foregroundMark x1="21500" y1="13746" x2="33500" y2="12387"/>
                          <a14:foregroundMark x1="30833" y1="11631" x2="41333" y2="10423"/>
                          <a14:foregroundMark x1="41333" y1="10423" x2="52333" y2="10423"/>
                          <a14:foregroundMark x1="47667" y1="10574" x2="57167" y2="11782"/>
                          <a14:foregroundMark x1="57167" y1="11782" x2="62167" y2="14502"/>
                          <a14:foregroundMark x1="62667" y1="15559" x2="67000" y2="27492"/>
                          <a14:foregroundMark x1="67333" y1="24320" x2="70833" y2="34290"/>
                          <a14:foregroundMark x1="70833" y1="34290" x2="71333" y2="32779"/>
                          <a14:foregroundMark x1="70500" y1="19335" x2="77833" y2="36254"/>
                          <a14:foregroundMark x1="77833" y1="36254" x2="77333" y2="35650"/>
                          <a14:foregroundMark x1="72333" y1="27341" x2="78833" y2="43202"/>
                          <a14:foregroundMark x1="78833" y1="43202" x2="80167" y2="38973"/>
                          <a14:foregroundMark x1="79500" y1="24169" x2="79667" y2="44713"/>
                          <a14:foregroundMark x1="81500" y1="35498" x2="82167" y2="43051"/>
                          <a14:foregroundMark x1="82167" y1="43051" x2="81333" y2="44864"/>
                          <a14:foregroundMark x1="80833" y1="32477" x2="81167" y2="45921"/>
                          <a14:foregroundMark x1="81167" y1="45921" x2="80333" y2="42900"/>
                          <a14:foregroundMark x1="74833" y1="40785" x2="71333" y2="54230"/>
                          <a14:foregroundMark x1="71333" y1="54230" x2="71167" y2="53474"/>
                          <a14:foregroundMark x1="75833" y1="47432" x2="77333" y2="55740"/>
                          <a14:foregroundMark x1="77333" y1="55740" x2="78333" y2="53172"/>
                          <a14:foregroundMark x1="80667" y1="43051" x2="77667" y2="53776"/>
                          <a14:foregroundMark x1="77667" y1="53776" x2="77000" y2="49698"/>
                          <a14:foregroundMark x1="53833" y1="61782" x2="53667" y2="58308"/>
                          <a14:foregroundMark x1="80000" y1="29154" x2="81500" y2="42296"/>
                          <a14:foregroundMark x1="83333" y1="31420" x2="83667" y2="39275"/>
                          <a14:foregroundMark x1="83667" y1="39275" x2="83500" y2="39124"/>
                          <a14:foregroundMark x1="81667" y1="26435" x2="80833" y2="25529"/>
                          <a14:foregroundMark x1="73500" y1="14804" x2="55333" y2="12387"/>
                          <a14:foregroundMark x1="45667" y1="9517" x2="53000" y2="8912"/>
                          <a14:foregroundMark x1="53833" y1="9063" x2="53833" y2="9063"/>
                          <a14:foregroundMark x1="54333" y1="9517" x2="54333" y2="10423"/>
                          <a14:foregroundMark x1="44333" y1="5136" x2="39833" y2="7100"/>
                          <a14:foregroundMark x1="28833" y1="7100" x2="20833" y2="9063"/>
                          <a14:foregroundMark x1="17333" y1="10423" x2="17333" y2="10423"/>
                          <a14:foregroundMark x1="39833" y1="5740" x2="51333" y2="6344"/>
                          <a14:foregroundMark x1="51333" y1="6344" x2="51667" y2="6193"/>
                          <a14:foregroundMark x1="52667" y1="5740" x2="59333" y2="6344"/>
                          <a14:foregroundMark x1="60000" y1="6798" x2="68167" y2="7704"/>
                          <a14:foregroundMark x1="33667" y1="8157" x2="47500" y2="5438"/>
                          <a14:foregroundMark x1="39000" y1="5136" x2="52167" y2="4230"/>
                          <a14:foregroundMark x1="53667" y1="3927" x2="62667" y2="5740"/>
                          <a14:foregroundMark x1="62667" y1="5740" x2="63167" y2="5589"/>
                          <a14:foregroundMark x1="59667" y1="4532" x2="71667" y2="7553"/>
                          <a14:foregroundMark x1="73333" y1="12689" x2="80000" y2="22356"/>
                          <a14:foregroundMark x1="80333" y1="24018" x2="83167" y2="33082"/>
                          <a14:foregroundMark x1="83333" y1="26133" x2="87500" y2="34139"/>
                          <a14:foregroundMark x1="87500" y1="34139" x2="87667" y2="35498"/>
                          <a14:foregroundMark x1="85000" y1="25831" x2="88000" y2="36707"/>
                          <a14:foregroundMark x1="88000" y1="36707" x2="86667" y2="35498"/>
                          <a14:foregroundMark x1="84167" y1="25982" x2="87500" y2="36556"/>
                          <a14:foregroundMark x1="87500" y1="36556" x2="86167" y2="37462"/>
                          <a14:foregroundMark x1="87167" y1="29456" x2="88500" y2="40937"/>
                          <a14:foregroundMark x1="88500" y1="40937" x2="83833" y2="43958"/>
                          <a14:foregroundMark x1="82167" y1="42749" x2="78667" y2="49396"/>
                          <a14:foregroundMark x1="81667" y1="45921" x2="84000" y2="53625"/>
                          <a14:foregroundMark x1="84000" y1="53625" x2="83667" y2="52719"/>
                          <a14:foregroundMark x1="85167" y1="43958" x2="85000" y2="45770"/>
                          <a14:foregroundMark x1="81333" y1="22356" x2="86500" y2="23263"/>
                          <a14:foregroundMark x1="72833" y1="17372" x2="80500" y2="22356"/>
                          <a14:foregroundMark x1="80500" y1="22356" x2="82667" y2="22205"/>
                          <a14:foregroundMark x1="79167" y1="14502" x2="83833" y2="19486"/>
                          <a14:foregroundMark x1="70500" y1="12085" x2="77500" y2="16465"/>
                          <a14:foregroundMark x1="23667" y1="64048" x2="13333" y2="70997"/>
                          <a14:foregroundMark x1="13167" y1="62840" x2="9333" y2="71903"/>
                          <a14:foregroundMark x1="9333" y1="71903" x2="9333" y2="69940"/>
                          <a14:foregroundMark x1="7000" y1="67674" x2="6167" y2="67976"/>
                          <a14:foregroundMark x1="7000" y1="64653" x2="6333" y2="67674"/>
                          <a14:foregroundMark x1="4500" y1="70091" x2="3333" y2="71903"/>
                          <a14:foregroundMark x1="3333" y1="72659" x2="3500" y2="73112"/>
                          <a14:foregroundMark x1="4500" y1="72205" x2="8500" y2="65408"/>
                          <a14:foregroundMark x1="8500" y1="65408" x2="16667" y2="61178"/>
                          <a14:foregroundMark x1="16667" y1="61178" x2="16667" y2="61178"/>
                          <a14:foregroundMark x1="11333" y1="70997" x2="11000" y2="73716"/>
                          <a14:foregroundMark x1="11833" y1="74471" x2="18333" y2="72961"/>
                          <a14:foregroundMark x1="11667" y1="75680" x2="11667" y2="75680"/>
                          <a14:foregroundMark x1="6333" y1="66012" x2="3333" y2="74773"/>
                          <a14:foregroundMark x1="8167" y1="61782" x2="19000" y2="59063"/>
                          <a14:foregroundMark x1="19000" y1="59063" x2="19167" y2="59063"/>
                          <a14:foregroundMark x1="70333" y1="69184" x2="77167" y2="77190"/>
                          <a14:foregroundMark x1="77167" y1="77190" x2="77500" y2="77039"/>
                          <a14:foregroundMark x1="69333" y1="69789" x2="78667" y2="75076"/>
                          <a14:foregroundMark x1="78667" y1="75076" x2="87500" y2="76737"/>
                          <a14:foregroundMark x1="87667" y1="73263" x2="92333" y2="80363"/>
                          <a14:foregroundMark x1="92333" y1="80363" x2="92333" y2="80363"/>
                          <a14:foregroundMark x1="85000" y1="75529" x2="85000" y2="80211"/>
                          <a14:foregroundMark x1="86833" y1="80514" x2="87833" y2="82477"/>
                          <a14:foregroundMark x1="89500" y1="83837" x2="89500" y2="83837"/>
                          <a14:foregroundMark x1="91000" y1="71752" x2="92833" y2="75982"/>
                          <a14:foregroundMark x1="90833" y1="69184" x2="95667" y2="75378"/>
                          <a14:foregroundMark x1="89000" y1="68429" x2="93000" y2="74622"/>
                          <a14:foregroundMark x1="96333" y1="86858" x2="96333" y2="86858"/>
                          <a14:foregroundMark x1="99000" y1="79154" x2="99000" y2="79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42" y="678116"/>
              <a:ext cx="866655" cy="95620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ED7348-AF45-466F-A443-44F134F34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67" b="98133" l="10000" r="90000">
                          <a14:foregroundMark x1="45833" y1="43467" x2="47167" y2="76267"/>
                          <a14:foregroundMark x1="35333" y1="90933" x2="34000" y2="92533"/>
                          <a14:foregroundMark x1="29667" y1="89067" x2="58500" y2="89067"/>
                          <a14:foregroundMark x1="38833" y1="93600" x2="57667" y2="94133"/>
                          <a14:foregroundMark x1="44333" y1="93600" x2="68500" y2="93867"/>
                          <a14:foregroundMark x1="54000" y1="93600" x2="63000" y2="93600"/>
                          <a14:foregroundMark x1="61833" y1="90133" x2="71833" y2="90133"/>
                          <a14:foregroundMark x1="71833" y1="90133" x2="71833" y2="90133"/>
                          <a14:foregroundMark x1="53833" y1="16000" x2="56167" y2="19733"/>
                          <a14:foregroundMark x1="59500" y1="15733" x2="62667" y2="18133"/>
                          <a14:foregroundMark x1="58833" y1="14667" x2="61167" y2="15733"/>
                          <a14:foregroundMark x1="50667" y1="13600" x2="53833" y2="14933"/>
                          <a14:foregroundMark x1="46667" y1="14933" x2="37833" y2="20800"/>
                          <a14:foregroundMark x1="37833" y1="20800" x2="37500" y2="21600"/>
                          <a14:foregroundMark x1="89667" y1="97600" x2="88833" y2="98133"/>
                          <a14:backgroundMark x1="24333" y1="23200" x2="25500" y2="39733"/>
                          <a14:backgroundMark x1="25500" y1="28267" x2="19667" y2="50667"/>
                          <a14:backgroundMark x1="86000" y1="32533" x2="79833" y2="6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7" r="7517"/>
            <a:stretch/>
          </p:blipFill>
          <p:spPr>
            <a:xfrm>
              <a:off x="329457" y="5290490"/>
              <a:ext cx="1721223" cy="129961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02F0C73-1708-4925-925C-5F3BAE888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889" b="97911" l="9875" r="89708">
                          <a14:foregroundMark x1="44924" y1="82312" x2="43533" y2="91086"/>
                          <a14:foregroundMark x1="38248" y1="84123" x2="38804" y2="91922"/>
                          <a14:foregroundMark x1="38804" y1="91922" x2="38804" y2="91922"/>
                          <a14:foregroundMark x1="37969" y1="88997" x2="40056" y2="97493"/>
                          <a14:foregroundMark x1="40056" y1="97493" x2="40056" y2="97493"/>
                          <a14:foregroundMark x1="38526" y1="87465" x2="40056" y2="96379"/>
                          <a14:foregroundMark x1="40056" y1="96379" x2="40195" y2="96379"/>
                          <a14:foregroundMark x1="41446" y1="97354" x2="44228" y2="97911"/>
                          <a14:foregroundMark x1="54937" y1="95265" x2="61335" y2="96518"/>
                          <a14:foregroundMark x1="61196" y1="89415" x2="62587" y2="94986"/>
                          <a14:foregroundMark x1="65647" y1="86630" x2="68846" y2="93593"/>
                          <a14:foregroundMark x1="68846" y1="93593" x2="69402" y2="94011"/>
                          <a14:foregroundMark x1="69680" y1="85655" x2="72740" y2="96240"/>
                          <a14:backgroundMark x1="75382" y1="67967" x2="85396" y2="70752"/>
                          <a14:backgroundMark x1="85396" y1="70752" x2="85814" y2="70752"/>
                          <a14:backgroundMark x1="68289" y1="65181" x2="68428" y2="66156"/>
                          <a14:backgroundMark x1="80389" y1="68663" x2="88873" y2="75070"/>
                          <a14:backgroundMark x1="83032" y1="72563" x2="85396" y2="76045"/>
                          <a14:backgroundMark x1="73296" y1="68524" x2="77191" y2="710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0591" y="4856977"/>
              <a:ext cx="1721223" cy="1718829"/>
            </a:xfrm>
            <a:prstGeom prst="rect">
              <a:avLst/>
            </a:prstGeom>
          </p:spPr>
        </p:pic>
      </p:grpSp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C690863-76B2-4274-B8C9-4315CB1B6F3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1" b="24670"/>
          <a:stretch/>
        </p:blipFill>
        <p:spPr>
          <a:xfrm flipH="1">
            <a:off x="-859460" y="254524"/>
            <a:ext cx="866654" cy="7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9391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3F26B3-E0C1-4238-9878-DB6C732F3F5D}"/>
              </a:ext>
            </a:extLst>
          </p:cNvPr>
          <p:cNvSpPr/>
          <p:nvPr/>
        </p:nvSpPr>
        <p:spPr>
          <a:xfrm>
            <a:off x="-3723" y="0"/>
            <a:ext cx="12213834" cy="6858000"/>
          </a:xfrm>
          <a:prstGeom prst="rect">
            <a:avLst/>
          </a:prstGeom>
          <a:solidFill>
            <a:srgbClr val="67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B2189-4CB9-47A5-8B5D-A04FFE90F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064" y="93363"/>
            <a:ext cx="2294231" cy="489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2E406-4599-4D99-B684-DCD940E85AE4}"/>
              </a:ext>
            </a:extLst>
          </p:cNvPr>
          <p:cNvSpPr txBox="1"/>
          <p:nvPr/>
        </p:nvSpPr>
        <p:spPr>
          <a:xfrm>
            <a:off x="3668598" y="15087"/>
            <a:ext cx="485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n w="28575">
                  <a:solidFill>
                    <a:srgbClr val="0467AD"/>
                  </a:solidFill>
                </a:ln>
                <a:solidFill>
                  <a:srgbClr val="B1D6E6"/>
                </a:solidFill>
                <a:latin typeface="iCiel Cadena" panose="02000503000000020004" pitchFamily="50" charset="0"/>
              </a:rPr>
              <a:t>Tổng kết</a:t>
            </a:r>
            <a:endParaRPr lang="vi-VN" sz="3600">
              <a:ln w="28575">
                <a:solidFill>
                  <a:srgbClr val="0467AD"/>
                </a:solidFill>
              </a:ln>
              <a:solidFill>
                <a:srgbClr val="B1D6E6"/>
              </a:solidFill>
              <a:latin typeface="iCiel Cadena" panose="02000503000000020004" pitchFamily="50" charset="0"/>
            </a:endParaRP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AA80EA78-3220-42F2-A3C1-02EB306BC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52" b="91640" l="9781" r="89882">
                        <a14:foregroundMark x1="37437" y1="33923" x2="44688" y2="48875"/>
                        <a14:foregroundMark x1="44688" y1="48875" x2="45025" y2="52251"/>
                        <a14:foregroundMark x1="42496" y1="39389" x2="42496" y2="54502"/>
                        <a14:foregroundMark x1="40472" y1="42283" x2="40304" y2="60129"/>
                        <a14:foregroundMark x1="35919" y1="51608" x2="38280" y2="61897"/>
                        <a14:foregroundMark x1="38280" y1="61897" x2="39123" y2="63344"/>
                        <a14:foregroundMark x1="39123" y1="48875" x2="42159" y2="66399"/>
                        <a14:foregroundMark x1="43002" y1="65273" x2="46374" y2="71222"/>
                        <a14:foregroundMark x1="48735" y1="66559" x2="44688" y2="75241"/>
                        <a14:foregroundMark x1="44688" y1="75241" x2="43508" y2="75241"/>
                        <a14:foregroundMark x1="49747" y1="66238" x2="46037" y2="71061"/>
                        <a14:foregroundMark x1="48904" y1="59003" x2="49916" y2="69614"/>
                        <a14:foregroundMark x1="52277" y1="57717" x2="52614" y2="66077"/>
                        <a14:foregroundMark x1="52614" y1="66077" x2="52951" y2="65273"/>
                        <a14:foregroundMark x1="54975" y1="57717" x2="56830" y2="63344"/>
                        <a14:foregroundMark x1="58179" y1="60129" x2="59528" y2="65273"/>
                        <a14:foregroundMark x1="63575" y1="60289" x2="62732" y2="66881"/>
                        <a14:foregroundMark x1="63238" y1="60129" x2="59696" y2="70418"/>
                        <a14:foregroundMark x1="59696" y1="70418" x2="57841" y2="72830"/>
                        <a14:foregroundMark x1="55818" y1="72347" x2="53120" y2="77170"/>
                        <a14:foregroundMark x1="46374" y1="78296" x2="49073" y2="79260"/>
                        <a14:foregroundMark x1="46543" y1="78939" x2="43676" y2="81672"/>
                        <a14:foregroundMark x1="43339" y1="80547" x2="40978" y2="83923"/>
                        <a14:foregroundMark x1="37774" y1="89389" x2="37774" y2="91158"/>
                        <a14:foregroundMark x1="32884" y1="88585" x2="36931" y2="90193"/>
                        <a14:foregroundMark x1="33390" y1="89711" x2="36931" y2="90836"/>
                        <a14:foregroundMark x1="56324" y1="80868" x2="59865" y2="86977"/>
                        <a14:foregroundMark x1="61046" y1="90193" x2="62901" y2="91158"/>
                        <a14:foregroundMark x1="56324" y1="43569" x2="53457" y2="52572"/>
                        <a14:foregroundMark x1="62057" y1="28778" x2="57504" y2="52090"/>
                        <a14:foregroundMark x1="59528" y1="25402" x2="52277" y2="43248"/>
                        <a14:foregroundMark x1="52277" y1="43248" x2="49410" y2="41479"/>
                        <a14:foregroundMark x1="40641" y1="18971" x2="39629" y2="33119"/>
                        <a14:foregroundMark x1="36931" y1="31994" x2="31703" y2="42283"/>
                        <a14:foregroundMark x1="31703" y1="42283" x2="31197" y2="42444"/>
                        <a14:foregroundMark x1="34233" y1="28457" x2="33221" y2="44855"/>
                        <a14:foregroundMark x1="30017" y1="39871" x2="32546" y2="54502"/>
                        <a14:foregroundMark x1="32546" y1="54502" x2="32715" y2="54662"/>
                        <a14:foregroundMark x1="62395" y1="38424" x2="65936" y2="51125"/>
                        <a14:foregroundMark x1="66610" y1="41640" x2="67285" y2="48071"/>
                        <a14:foregroundMark x1="66273" y1="29421" x2="67454" y2="35209"/>
                        <a14:foregroundMark x1="61046" y1="19775" x2="62395" y2="24759"/>
                        <a14:foregroundMark x1="50422" y1="13505" x2="51096" y2="16559"/>
                        <a14:foregroundMark x1="39798" y1="13666" x2="44857" y2="13987"/>
                        <a14:foregroundMark x1="44857" y1="14630" x2="44857" y2="19936"/>
                        <a14:foregroundMark x1="48735" y1="6913" x2="48735" y2="6913"/>
                        <a14:foregroundMark x1="54637" y1="11576" x2="58685" y2="21061"/>
                        <a14:foregroundMark x1="56661" y1="15434" x2="60034" y2="23151"/>
                        <a14:foregroundMark x1="60034" y1="23151" x2="60202" y2="23312"/>
                        <a14:foregroundMark x1="63575" y1="29743" x2="67116" y2="39228"/>
                        <a14:foregroundMark x1="69309" y1="37942" x2="70489" y2="42765"/>
                        <a14:foregroundMark x1="72850" y1="35691" x2="72850" y2="42122"/>
                        <a14:foregroundMark x1="72175" y1="29260" x2="72007" y2="32958"/>
                        <a14:foregroundMark x1="69815" y1="22026" x2="70320" y2="26206"/>
                        <a14:foregroundMark x1="66442" y1="21543" x2="66779" y2="29904"/>
                        <a14:foregroundMark x1="66779" y1="29904" x2="66610" y2="29743"/>
                        <a14:foregroundMark x1="48735" y1="19132" x2="44688" y2="17203"/>
                        <a14:foregroundMark x1="47723" y1="15756" x2="49747" y2="17685"/>
                        <a14:foregroundMark x1="54806" y1="16559" x2="60540" y2="18971"/>
                        <a14:foregroundMark x1="52445" y1="16238" x2="58347" y2="19775"/>
                        <a14:foregroundMark x1="68128" y1="27653" x2="71838" y2="32154"/>
                        <a14:foregroundMark x1="74030" y1="28617" x2="75042" y2="30868"/>
                        <a14:foregroundMark x1="75885" y1="30225" x2="76054" y2="33441"/>
                        <a14:foregroundMark x1="75211" y1="30225" x2="75042" y2="31672"/>
                        <a14:foregroundMark x1="33727" y1="21222" x2="34401" y2="27331"/>
                        <a14:foregroundMark x1="32884" y1="23151" x2="30017" y2="31350"/>
                        <a14:foregroundMark x1="30017" y1="31350" x2="29848" y2="31511"/>
                        <a14:foregroundMark x1="29342" y1="30064" x2="28499" y2="36495"/>
                        <a14:foregroundMark x1="27487" y1="29100" x2="26307" y2="34727"/>
                        <a14:foregroundMark x1="25126" y1="31994" x2="24958" y2="35531"/>
                        <a14:foregroundMark x1="37268" y1="71704" x2="35582" y2="80868"/>
                        <a14:foregroundMark x1="35582" y1="80868" x2="36762" y2="80868"/>
                        <a14:foregroundMark x1="40135" y1="72347" x2="39123" y2="83119"/>
                        <a14:foregroundMark x1="40135" y1="90514" x2="43002" y2="91640"/>
                        <a14:foregroundMark x1="44351" y1="88264" x2="44351" y2="89711"/>
                        <a14:foregroundMark x1="15346" y1="70096" x2="19562" y2="73955"/>
                        <a14:foregroundMark x1="83474" y1="46785" x2="79764" y2="51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6078" y="4738958"/>
            <a:ext cx="1980220" cy="2077061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9849EB1A-36C6-4F48-BA4A-F57D54014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056" b="95062" l="6220" r="91463">
                        <a14:foregroundMark x1="35122" y1="10582" x2="39512" y2="30423"/>
                        <a14:foregroundMark x1="37683" y1="22663" x2="36829" y2="38360"/>
                        <a14:foregroundMark x1="36829" y1="38360" x2="36098" y2="38448"/>
                        <a14:foregroundMark x1="31951" y1="24515" x2="31951" y2="43122"/>
                        <a14:foregroundMark x1="25366" y1="23986" x2="23415" y2="36684"/>
                        <a14:foregroundMark x1="23293" y1="35802" x2="31463" y2="52469"/>
                        <a14:foregroundMark x1="31463" y1="52469" x2="32317" y2="53175"/>
                        <a14:foregroundMark x1="35122" y1="37831" x2="39634" y2="52557"/>
                        <a14:foregroundMark x1="39634" y1="52557" x2="40732" y2="53175"/>
                        <a14:foregroundMark x1="40854" y1="43298" x2="46220" y2="62787"/>
                        <a14:foregroundMark x1="46220" y1="62787" x2="46463" y2="58642"/>
                        <a14:foregroundMark x1="43415" y1="38007" x2="47561" y2="52293"/>
                        <a14:foregroundMark x1="48780" y1="32981" x2="52561" y2="52910"/>
                        <a14:foregroundMark x1="54756" y1="34656" x2="57927" y2="57937"/>
                        <a14:foregroundMark x1="57317" y1="37390" x2="61707" y2="61640"/>
                        <a14:foregroundMark x1="60488" y1="34568" x2="62439" y2="57760"/>
                        <a14:foregroundMark x1="72561" y1="30952" x2="73537" y2="59083"/>
                        <a14:foregroundMark x1="72805" y1="35450" x2="73293" y2="49118"/>
                        <a14:foregroundMark x1="73293" y1="49118" x2="71220" y2="49647"/>
                        <a14:foregroundMark x1="65244" y1="35450" x2="61707" y2="55379"/>
                        <a14:foregroundMark x1="61707" y1="55379" x2="61463" y2="55644"/>
                        <a14:foregroundMark x1="58537" y1="46473" x2="58537" y2="59700"/>
                        <a14:foregroundMark x1="58537" y1="59700" x2="57561" y2="59524"/>
                        <a14:foregroundMark x1="54024" y1="53351" x2="50610" y2="65697"/>
                        <a14:foregroundMark x1="50366" y1="67284" x2="50122" y2="74427"/>
                        <a14:foregroundMark x1="50122" y1="74427" x2="49756" y2="74691"/>
                        <a14:foregroundMark x1="48171" y1="73810" x2="45976" y2="73280"/>
                        <a14:foregroundMark x1="43049" y1="67108" x2="42317" y2="73810"/>
                        <a14:foregroundMark x1="40488" y1="71869" x2="38902" y2="72663"/>
                        <a14:foregroundMark x1="36951" y1="67637" x2="47073" y2="65961"/>
                        <a14:foregroundMark x1="48415" y1="65344" x2="46220" y2="68519"/>
                        <a14:foregroundMark x1="43902" y1="64198" x2="34512" y2="74603"/>
                        <a14:foregroundMark x1="34512" y1="74603" x2="34390" y2="74691"/>
                        <a14:foregroundMark x1="35732" y1="68695" x2="35976" y2="73545"/>
                        <a14:foregroundMark x1="36707" y1="71869" x2="35732" y2="72663"/>
                        <a14:foregroundMark x1="34878" y1="70282" x2="34878" y2="70282"/>
                        <a14:foregroundMark x1="38537" y1="75132" x2="37683" y2="76543"/>
                        <a14:foregroundMark x1="30976" y1="90476" x2="30976" y2="91005"/>
                        <a14:foregroundMark x1="32317" y1="92504" x2="31341" y2="93298"/>
                        <a14:foregroundMark x1="28049" y1="93298" x2="30366" y2="93298"/>
                        <a14:foregroundMark x1="31220" y1="93298" x2="31220" y2="93298"/>
                        <a14:foregroundMark x1="27805" y1="43298" x2="29390" y2="61376"/>
                        <a14:foregroundMark x1="28415" y1="43122" x2="26463" y2="56085"/>
                        <a14:foregroundMark x1="26463" y1="56085" x2="25854" y2="56173"/>
                        <a14:foregroundMark x1="16707" y1="35538" x2="16707" y2="44004"/>
                        <a14:foregroundMark x1="16707" y1="44004" x2="16707" y2="43474"/>
                        <a14:foregroundMark x1="16341" y1="30247" x2="20854" y2="39153"/>
                        <a14:foregroundMark x1="20854" y1="39153" x2="22195" y2="35979"/>
                        <a14:foregroundMark x1="23293" y1="27690" x2="28049" y2="39506"/>
                        <a14:foregroundMark x1="28049" y1="39506" x2="28537" y2="38713"/>
                        <a14:foregroundMark x1="29634" y1="25485" x2="41707" y2="41799"/>
                        <a14:foregroundMark x1="41707" y1="41799" x2="48415" y2="37125"/>
                        <a14:foregroundMark x1="49146" y1="26367" x2="54024" y2="39153"/>
                        <a14:foregroundMark x1="54024" y1="39153" x2="55732" y2="37125"/>
                        <a14:foregroundMark x1="51341" y1="23633" x2="53902" y2="32187"/>
                        <a14:foregroundMark x1="53902" y1="32187" x2="55366" y2="32540"/>
                        <a14:foregroundMark x1="45610" y1="20194" x2="52439" y2="23986"/>
                        <a14:foregroundMark x1="50000" y1="17901" x2="52927" y2="23810"/>
                        <a14:foregroundMark x1="36341" y1="15608" x2="49146" y2="15432"/>
                        <a14:foregroundMark x1="49146" y1="15432" x2="49390" y2="15344"/>
                        <a14:foregroundMark x1="45488" y1="16226" x2="55366" y2="16931"/>
                        <a14:foregroundMark x1="39512" y1="13316" x2="39878" y2="25838"/>
                        <a14:foregroundMark x1="41707" y1="12875" x2="46829" y2="36949"/>
                        <a14:foregroundMark x1="46829" y1="36949" x2="47073" y2="35538"/>
                        <a14:foregroundMark x1="45854" y1="17019" x2="51098" y2="39506"/>
                        <a14:foregroundMark x1="51098" y1="39506" x2="51951" y2="37566"/>
                        <a14:foregroundMark x1="61341" y1="32275" x2="71098" y2="40123"/>
                        <a14:foregroundMark x1="71098" y1="40123" x2="75366" y2="39242"/>
                        <a14:foregroundMark x1="71463" y1="23369" x2="77561" y2="37478"/>
                        <a14:foregroundMark x1="77561" y1="37478" x2="76707" y2="36155"/>
                        <a14:foregroundMark x1="68780" y1="23810" x2="71829" y2="38007"/>
                        <a14:foregroundMark x1="57683" y1="18166" x2="57683" y2="34127"/>
                        <a14:foregroundMark x1="57683" y1="34127" x2="57683" y2="33510"/>
                        <a14:foregroundMark x1="57683" y1="25838" x2="63049" y2="55291"/>
                        <a14:foregroundMark x1="63049" y1="55291" x2="62927" y2="51940"/>
                        <a14:foregroundMark x1="58293" y1="36155" x2="65854" y2="70723"/>
                        <a14:foregroundMark x1="65854" y1="70723" x2="65122" y2="71958"/>
                        <a14:foregroundMark x1="60366" y1="65256" x2="57439" y2="83686"/>
                        <a14:foregroundMark x1="57439" y1="83686" x2="55000" y2="84039"/>
                        <a14:foregroundMark x1="55000" y1="65079" x2="53293" y2="76984"/>
                        <a14:foregroundMark x1="53293" y1="76984" x2="52927" y2="73280"/>
                        <a14:foregroundMark x1="52561" y1="61817" x2="47073" y2="73457"/>
                        <a14:foregroundMark x1="47073" y1="73457" x2="45000" y2="72663"/>
                        <a14:foregroundMark x1="42073" y1="64374" x2="39390" y2="75132"/>
                        <a14:foregroundMark x1="39390" y1="75132" x2="38659" y2="73280"/>
                        <a14:foregroundMark x1="36707" y1="66490" x2="35366" y2="76367"/>
                        <a14:foregroundMark x1="35366" y1="76367" x2="35366" y2="73810"/>
                        <a14:foregroundMark x1="34878" y1="60317" x2="31585" y2="71781"/>
                        <a14:foregroundMark x1="31585" y1="71781" x2="31341" y2="70811"/>
                        <a14:foregroundMark x1="30366" y1="61464" x2="29512" y2="76984"/>
                        <a14:foregroundMark x1="29512" y1="76984" x2="30000" y2="75838"/>
                        <a14:foregroundMark x1="31707" y1="69665" x2="31951" y2="73104"/>
                        <a14:foregroundMark x1="35122" y1="63228" x2="37073" y2="73810"/>
                        <a14:foregroundMark x1="37073" y1="73810" x2="37927" y2="72840"/>
                        <a14:foregroundMark x1="36707" y1="62963" x2="48293" y2="68078"/>
                        <a14:foregroundMark x1="48293" y1="68078" x2="48415" y2="67372"/>
                        <a14:foregroundMark x1="37317" y1="58466" x2="44390" y2="59083"/>
                        <a14:foregroundMark x1="37073" y1="62787" x2="43659" y2="61640"/>
                        <a14:foregroundMark x1="36341" y1="58466" x2="47805" y2="60758"/>
                        <a14:foregroundMark x1="47805" y1="60758" x2="48415" y2="60670"/>
                        <a14:foregroundMark x1="52927" y1="62610" x2="58902" y2="69136"/>
                        <a14:foregroundMark x1="58902" y1="69136" x2="59146" y2="68959"/>
                        <a14:foregroundMark x1="61707" y1="63404" x2="66463" y2="72222"/>
                        <a14:foregroundMark x1="66463" y1="72222" x2="66463" y2="70988"/>
                        <a14:foregroundMark x1="67805" y1="65344" x2="67805" y2="68783"/>
                        <a14:foregroundMark x1="67439" y1="61464" x2="66707" y2="71869"/>
                        <a14:foregroundMark x1="66707" y1="71869" x2="66707" y2="69577"/>
                        <a14:foregroundMark x1="66463" y1="58201" x2="64268" y2="71605"/>
                        <a14:foregroundMark x1="64268" y1="71605" x2="59512" y2="74427"/>
                        <a14:foregroundMark x1="51585" y1="73016" x2="44756" y2="79453"/>
                        <a14:foregroundMark x1="44756" y1="79453" x2="44634" y2="79453"/>
                        <a14:foregroundMark x1="44878" y1="80688" x2="47073" y2="82011"/>
                        <a14:foregroundMark x1="42683" y1="78748" x2="59878" y2="79718"/>
                        <a14:foregroundMark x1="59512" y1="79894" x2="63293" y2="75838"/>
                        <a14:foregroundMark x1="56707" y1="73545" x2="66585" y2="72663"/>
                        <a14:foregroundMark x1="66585" y1="72663" x2="67195" y2="72134"/>
                        <a14:foregroundMark x1="68049" y1="71517" x2="66707" y2="71958"/>
                        <a14:foregroundMark x1="30366" y1="66843" x2="27561" y2="66049"/>
                        <a14:foregroundMark x1="23780" y1="56878" x2="21098" y2="64550"/>
                        <a14:foregroundMark x1="21098" y1="64550" x2="21098" y2="64374"/>
                        <a14:foregroundMark x1="20610" y1="61640" x2="20610" y2="63668"/>
                        <a14:foregroundMark x1="22805" y1="59612" x2="23780" y2="64638"/>
                        <a14:foregroundMark x1="23659" y1="62257" x2="23049" y2="63933"/>
                        <a14:foregroundMark x1="22195" y1="61111" x2="22805" y2="64903"/>
                        <a14:foregroundMark x1="20488" y1="61376" x2="20610" y2="64109"/>
                        <a14:foregroundMark x1="19024" y1="61111" x2="19024" y2="63404"/>
                        <a14:foregroundMark x1="17927" y1="61376" x2="18902" y2="64815"/>
                        <a14:foregroundMark x1="18049" y1="62257" x2="18902" y2="65256"/>
                        <a14:foregroundMark x1="17683" y1="62610" x2="19512" y2="64815"/>
                        <a14:foregroundMark x1="9512" y1="59524" x2="9512" y2="59524"/>
                        <a14:foregroundMark x1="8415" y1="59612" x2="8415" y2="59612"/>
                        <a14:foregroundMark x1="28415" y1="60229" x2="30000" y2="69577"/>
                        <a14:foregroundMark x1="30000" y1="69577" x2="30000" y2="69577"/>
                        <a14:foregroundMark x1="22073" y1="56614" x2="22317" y2="67549"/>
                        <a14:foregroundMark x1="22317" y1="67549" x2="23415" y2="69665"/>
                        <a14:foregroundMark x1="28415" y1="90917" x2="31585" y2="94621"/>
                        <a14:foregroundMark x1="21098" y1="92504" x2="31585" y2="92945"/>
                        <a14:foregroundMark x1="21829" y1="93210" x2="29024" y2="93739"/>
                        <a14:foregroundMark x1="20854" y1="94092" x2="26829" y2="95062"/>
                        <a14:foregroundMark x1="34878" y1="94092" x2="34878" y2="94092"/>
                        <a14:foregroundMark x1="35732" y1="91887" x2="36951" y2="91887"/>
                        <a14:foregroundMark x1="37073" y1="91358" x2="38049" y2="92328"/>
                        <a14:foregroundMark x1="39512" y1="90476" x2="40488" y2="93210"/>
                        <a14:foregroundMark x1="40854" y1="89330" x2="41098" y2="91182"/>
                        <a14:foregroundMark x1="20854" y1="92152" x2="20854" y2="92152"/>
                        <a14:foregroundMark x1="17683" y1="92593" x2="18415" y2="93298"/>
                        <a14:foregroundMark x1="17073" y1="93298" x2="17683" y2="93474"/>
                        <a14:foregroundMark x1="59878" y1="37566" x2="61098" y2="45326"/>
                        <a14:foregroundMark x1="61098" y1="45326" x2="61707" y2="45855"/>
                        <a14:foregroundMark x1="63537" y1="38713" x2="65000" y2="46914"/>
                        <a14:foregroundMark x1="65000" y1="46914" x2="66220" y2="48854"/>
                        <a14:foregroundMark x1="68415" y1="40829" x2="68293" y2="48148"/>
                        <a14:foregroundMark x1="68293" y1="48148" x2="68293" y2="46561"/>
                        <a14:foregroundMark x1="68293" y1="36596" x2="66707" y2="40564"/>
                        <a14:foregroundMark x1="68415" y1="18519" x2="69146" y2="26014"/>
                        <a14:foregroundMark x1="69146" y1="26014" x2="68780" y2="27072"/>
                        <a14:foregroundMark x1="61463" y1="16667" x2="60732" y2="19489"/>
                        <a14:foregroundMark x1="47073" y1="11640" x2="44268" y2="16226"/>
                        <a14:foregroundMark x1="46585" y1="12875" x2="58780" y2="13316"/>
                        <a14:foregroundMark x1="51951" y1="10053" x2="59756" y2="12346"/>
                        <a14:foregroundMark x1="56951" y1="10582" x2="65122" y2="20899"/>
                        <a14:foregroundMark x1="61707" y1="16667" x2="72561" y2="32716"/>
                        <a14:foregroundMark x1="72561" y1="32716" x2="72195" y2="32716"/>
                        <a14:foregroundMark x1="66707" y1="22487" x2="73171" y2="35097"/>
                        <a14:foregroundMark x1="73171" y1="35097" x2="71463" y2="34303"/>
                        <a14:foregroundMark x1="62317" y1="24339" x2="63659" y2="39242"/>
                        <a14:foregroundMark x1="63659" y1="29982" x2="69878" y2="39506"/>
                        <a14:foregroundMark x1="69878" y1="39506" x2="70610" y2="38889"/>
                        <a14:foregroundMark x1="73537" y1="34303" x2="76585" y2="45062"/>
                        <a14:foregroundMark x1="73537" y1="37831" x2="76220" y2="43122"/>
                        <a14:foregroundMark x1="88293" y1="37390" x2="87927" y2="42416"/>
                        <a14:foregroundMark x1="84146" y1="38007" x2="81829" y2="44797"/>
                        <a14:foregroundMark x1="81829" y1="44797" x2="81707" y2="43739"/>
                        <a14:foregroundMark x1="82317" y1="40388" x2="83902" y2="43563"/>
                        <a14:foregroundMark x1="85732" y1="41270" x2="86707" y2="43739"/>
                        <a14:foregroundMark x1="90244" y1="39418" x2="91829" y2="41975"/>
                        <a14:foregroundMark x1="90488" y1="36861" x2="89634" y2="39153"/>
                        <a14:foregroundMark x1="29024" y1="28836" x2="25976" y2="38889"/>
                        <a14:foregroundMark x1="25854" y1="25397" x2="30732" y2="27954"/>
                        <a14:foregroundMark x1="30976" y1="21076" x2="29756" y2="32540"/>
                        <a14:foregroundMark x1="26463" y1="22840" x2="23659" y2="27954"/>
                        <a14:foregroundMark x1="22805" y1="21958" x2="19268" y2="28219"/>
                        <a14:foregroundMark x1="19268" y1="24956" x2="16829" y2="28660"/>
                        <a14:foregroundMark x1="10366" y1="29718" x2="7927" y2="34127"/>
                        <a14:foregroundMark x1="7317" y1="33157" x2="6341" y2="36949"/>
                        <a14:foregroundMark x1="6341" y1="32011" x2="7561" y2="35009"/>
                        <a14:foregroundMark x1="14878" y1="35273" x2="24268" y2="51940"/>
                        <a14:foregroundMark x1="25610" y1="43034" x2="30244" y2="50882"/>
                        <a14:foregroundMark x1="30244" y1="50882" x2="30000" y2="50353"/>
                        <a14:foregroundMark x1="64512" y1="20635" x2="77561" y2="30247"/>
                        <a14:foregroundMark x1="77561" y1="24339" x2="80122" y2="33422"/>
                        <a14:foregroundMark x1="80122" y1="33422" x2="80122" y2="32099"/>
                        <a14:foregroundMark x1="72805" y1="24250" x2="73049" y2="29718"/>
                        <a14:foregroundMark x1="65122" y1="16314" x2="66463" y2="22046"/>
                        <a14:foregroundMark x1="57195" y1="15520" x2="69634" y2="19753"/>
                        <a14:foregroundMark x1="70854" y1="19753" x2="74634" y2="24956"/>
                        <a14:foregroundMark x1="49390" y1="4056" x2="52561" y2="6878"/>
                        <a14:foregroundMark x1="62317" y1="93210" x2="68659" y2="93651"/>
                        <a14:foregroundMark x1="52195" y1="92504" x2="63293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10110" y="4974219"/>
            <a:ext cx="1335742" cy="188378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32E961-31EF-4D20-8590-054358E0B730}"/>
              </a:ext>
            </a:extLst>
          </p:cNvPr>
          <p:cNvGrpSpPr/>
          <p:nvPr/>
        </p:nvGrpSpPr>
        <p:grpSpPr>
          <a:xfrm>
            <a:off x="329457" y="676505"/>
            <a:ext cx="12062357" cy="5917327"/>
            <a:chOff x="329457" y="676505"/>
            <a:chExt cx="12062357" cy="59173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8FACE71-87E3-461D-9C2F-AB4033459758}"/>
                </a:ext>
              </a:extLst>
            </p:cNvPr>
            <p:cNvSpPr/>
            <p:nvPr/>
          </p:nvSpPr>
          <p:spPr>
            <a:xfrm>
              <a:off x="414142" y="676505"/>
              <a:ext cx="11645153" cy="59173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6B25602-3660-4A94-848B-596DB7DDC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19" b="99849" l="3167" r="99000">
                          <a14:foregroundMark x1="53000" y1="42749" x2="55167" y2="75378"/>
                          <a14:foregroundMark x1="55167" y1="75378" x2="53333" y2="82628"/>
                          <a14:foregroundMark x1="50500" y1="79607" x2="47000" y2="87764"/>
                          <a14:foregroundMark x1="47000" y1="87764" x2="46167" y2="88066"/>
                          <a14:foregroundMark x1="41000" y1="84592" x2="36833" y2="89879"/>
                          <a14:foregroundMark x1="37500" y1="82931" x2="32667" y2="89426"/>
                          <a14:foregroundMark x1="32667" y1="89426" x2="32667" y2="89577"/>
                          <a14:foregroundMark x1="30333" y1="86254" x2="28667" y2="91239"/>
                          <a14:foregroundMark x1="28500" y1="93958" x2="37000" y2="98036"/>
                          <a14:foregroundMark x1="37000" y1="98036" x2="37000" y2="98036"/>
                          <a14:foregroundMark x1="49167" y1="92749" x2="58667" y2="93958"/>
                          <a14:foregroundMark x1="59667" y1="93505" x2="68167" y2="94713"/>
                          <a14:foregroundMark x1="72000" y1="86103" x2="64500" y2="89426"/>
                          <a14:foregroundMark x1="59333" y1="84441" x2="54500" y2="90483"/>
                          <a14:foregroundMark x1="50833" y1="77039" x2="48500" y2="82175"/>
                          <a14:foregroundMark x1="51167" y1="47885" x2="46667" y2="64502"/>
                          <a14:foregroundMark x1="61667" y1="31571" x2="59833" y2="48792"/>
                          <a14:foregroundMark x1="60167" y1="33233" x2="59500" y2="48187"/>
                          <a14:foregroundMark x1="59500" y1="48187" x2="59500" y2="48640"/>
                          <a14:foregroundMark x1="58167" y1="40785" x2="53500" y2="51360"/>
                          <a14:foregroundMark x1="51833" y1="46677" x2="57500" y2="52266"/>
                          <a14:foregroundMark x1="57500" y1="52266" x2="59667" y2="51964"/>
                          <a14:foregroundMark x1="65167" y1="48338" x2="63833" y2="50000"/>
                          <a14:foregroundMark x1="61000" y1="45317" x2="60000" y2="48338"/>
                          <a14:foregroundMark x1="65500" y1="41541" x2="63667" y2="45015"/>
                          <a14:foregroundMark x1="65667" y1="40785" x2="60167" y2="44411"/>
                          <a14:foregroundMark x1="60167" y1="42900" x2="59667" y2="45015"/>
                          <a14:foregroundMark x1="56167" y1="40332" x2="56167" y2="45317"/>
                          <a14:foregroundMark x1="59000" y1="44411" x2="60500" y2="46224"/>
                          <a14:foregroundMark x1="60500" y1="45468" x2="59333" y2="47432"/>
                          <a14:foregroundMark x1="61000" y1="44562" x2="60333" y2="46979"/>
                          <a14:foregroundMark x1="61000" y1="46979" x2="60667" y2="47885"/>
                          <a14:foregroundMark x1="68500" y1="46375" x2="62667" y2="47281"/>
                          <a14:foregroundMark x1="58167" y1="47130" x2="58000" y2="47130"/>
                          <a14:foregroundMark x1="55000" y1="46828" x2="63833" y2="46526"/>
                          <a14:foregroundMark x1="63833" y1="46526" x2="64500" y2="46224"/>
                          <a14:foregroundMark x1="59167" y1="48187" x2="56167" y2="49547"/>
                          <a14:foregroundMark x1="55833" y1="49396" x2="61667" y2="50000"/>
                          <a14:foregroundMark x1="52833" y1="46526" x2="52000" y2="45921"/>
                          <a14:foregroundMark x1="54000" y1="44260" x2="57667" y2="44411"/>
                          <a14:foregroundMark x1="60000" y1="42447" x2="54000" y2="43505"/>
                          <a14:foregroundMark x1="53500" y1="43505" x2="57333" y2="43505"/>
                          <a14:foregroundMark x1="36167" y1="40937" x2="36500" y2="40181"/>
                          <a14:foregroundMark x1="39833" y1="37462" x2="37500" y2="41239"/>
                          <a14:foregroundMark x1="33500" y1="34743" x2="31333" y2="40634"/>
                          <a14:foregroundMark x1="32167" y1="38218" x2="31167" y2="41239"/>
                          <a14:foregroundMark x1="28333" y1="38066" x2="25000" y2="40483"/>
                          <a14:foregroundMark x1="25500" y1="39124" x2="27167" y2="40785"/>
                          <a14:foregroundMark x1="27500" y1="40634" x2="27500" y2="40634"/>
                          <a14:foregroundMark x1="27333" y1="38973" x2="26500" y2="41390"/>
                          <a14:foregroundMark x1="29333" y1="36405" x2="29333" y2="44411"/>
                          <a14:foregroundMark x1="29333" y1="44411" x2="29500" y2="44109"/>
                          <a14:foregroundMark x1="29000" y1="31873" x2="28000" y2="42900"/>
                          <a14:foregroundMark x1="27667" y1="37915" x2="26333" y2="45921"/>
                          <a14:foregroundMark x1="26333" y1="45921" x2="26667" y2="44713"/>
                          <a14:foregroundMark x1="27333" y1="35801" x2="26833" y2="42296"/>
                          <a14:foregroundMark x1="25000" y1="33837" x2="26667" y2="39426"/>
                          <a14:foregroundMark x1="27167" y1="33686" x2="28833" y2="42145"/>
                          <a14:foregroundMark x1="28833" y1="42145" x2="32000" y2="43505"/>
                          <a14:foregroundMark x1="33500" y1="35498" x2="32833" y2="42598"/>
                          <a14:foregroundMark x1="33833" y1="36707" x2="34833" y2="44562"/>
                          <a14:foregroundMark x1="34833" y1="44562" x2="35333" y2="44713"/>
                          <a14:foregroundMark x1="35500" y1="33535" x2="34667" y2="44109"/>
                          <a14:foregroundMark x1="34667" y1="44109" x2="32333" y2="44713"/>
                          <a14:foregroundMark x1="29167" y1="38520" x2="28667" y2="47281"/>
                          <a14:foregroundMark x1="30000" y1="41692" x2="30167" y2="44864"/>
                          <a14:foregroundMark x1="29167" y1="41994" x2="30500" y2="40181"/>
                          <a14:foregroundMark x1="32667" y1="34290" x2="35667" y2="38822"/>
                          <a14:foregroundMark x1="30000" y1="33082" x2="33667" y2="35347"/>
                          <a14:foregroundMark x1="32667" y1="33837" x2="33167" y2="34290"/>
                          <a14:foregroundMark x1="29333" y1="34139" x2="35833" y2="34743"/>
                          <a14:foregroundMark x1="25667" y1="19335" x2="26500" y2="15710"/>
                          <a14:foregroundMark x1="22000" y1="21299" x2="30833" y2="11782"/>
                          <a14:foregroundMark x1="30833" y1="11782" x2="38000" y2="10423"/>
                          <a14:foregroundMark x1="38333" y1="15257" x2="46500" y2="10725"/>
                          <a14:foregroundMark x1="46500" y1="10725" x2="46500" y2="10725"/>
                          <a14:foregroundMark x1="60667" y1="16163" x2="57833" y2="22659"/>
                          <a14:foregroundMark x1="46833" y1="18127" x2="46500" y2="39275"/>
                          <a14:foregroundMark x1="39167" y1="59063" x2="43333" y2="88822"/>
                          <a14:foregroundMark x1="40167" y1="92900" x2="39833" y2="95770"/>
                          <a14:foregroundMark x1="42167" y1="91994" x2="36500" y2="89728"/>
                          <a14:foregroundMark x1="34500" y1="90332" x2="39833" y2="91088"/>
                          <a14:foregroundMark x1="38167" y1="89124" x2="37000" y2="87160"/>
                          <a14:foregroundMark x1="35667" y1="83686" x2="35167" y2="86858"/>
                          <a14:foregroundMark x1="33500" y1="77190" x2="32333" y2="79758"/>
                          <a14:foregroundMark x1="31333" y1="76888" x2="31333" y2="79607"/>
                          <a14:foregroundMark x1="31167" y1="79909" x2="29667" y2="82024"/>
                          <a14:foregroundMark x1="28667" y1="84743" x2="27833" y2="84894"/>
                          <a14:foregroundMark x1="27333" y1="80514" x2="24833" y2="83535"/>
                          <a14:foregroundMark x1="24667" y1="83686" x2="23667" y2="87311"/>
                          <a14:foregroundMark x1="24000" y1="90332" x2="24333" y2="90937"/>
                          <a14:foregroundMark x1="25000" y1="93202" x2="28500" y2="93505"/>
                          <a14:foregroundMark x1="29667" y1="90634" x2="27333" y2="92598"/>
                          <a14:foregroundMark x1="24167" y1="92598" x2="26667" y2="96677"/>
                          <a14:foregroundMark x1="31167" y1="97281" x2="36500" y2="96526"/>
                          <a14:foregroundMark x1="47000" y1="95770" x2="62167" y2="95921"/>
                          <a14:foregroundMark x1="62167" y1="95921" x2="61500" y2="91239"/>
                          <a14:foregroundMark x1="58833" y1="85952" x2="58333" y2="93202"/>
                          <a14:foregroundMark x1="57500" y1="87160" x2="50667" y2="93353"/>
                          <a14:foregroundMark x1="50667" y1="93353" x2="49667" y2="93353"/>
                          <a14:foregroundMark x1="48833" y1="89275" x2="42667" y2="93505"/>
                          <a14:foregroundMark x1="41167" y1="93958" x2="34000" y2="95015"/>
                          <a14:foregroundMark x1="50333" y1="97432" x2="50667" y2="95770"/>
                          <a14:foregroundMark x1="36833" y1="94562" x2="30500" y2="95166"/>
                          <a14:foregroundMark x1="24000" y1="94713" x2="22500" y2="95015"/>
                          <a14:foregroundMark x1="19667" y1="94260" x2="20167" y2="90937"/>
                          <a14:foregroundMark x1="20667" y1="90332" x2="19333" y2="92598"/>
                          <a14:foregroundMark x1="19000" y1="92145" x2="18500" y2="91088"/>
                          <a14:foregroundMark x1="18167" y1="90483" x2="17833" y2="89879"/>
                          <a14:foregroundMark x1="17833" y1="89728" x2="18333" y2="88973"/>
                          <a14:foregroundMark x1="18667" y1="88520" x2="19333" y2="85952"/>
                          <a14:foregroundMark x1="19333" y1="84441" x2="19333" y2="88520"/>
                          <a14:foregroundMark x1="19333" y1="89577" x2="19333" y2="87915"/>
                          <a14:foregroundMark x1="19333" y1="87311" x2="16500" y2="89728"/>
                          <a14:foregroundMark x1="16167" y1="90332" x2="16500" y2="93656"/>
                          <a14:foregroundMark x1="16833" y1="95468" x2="16833" y2="95921"/>
                          <a14:foregroundMark x1="19167" y1="84894" x2="25167" y2="83082"/>
                          <a14:foregroundMark x1="26333" y1="82326" x2="26667" y2="82931"/>
                          <a14:foregroundMark x1="17500" y1="82628" x2="24833" y2="81873"/>
                          <a14:foregroundMark x1="19333" y1="81420" x2="30333" y2="81118"/>
                          <a14:foregroundMark x1="30333" y1="81118" x2="32000" y2="81118"/>
                          <a14:foregroundMark x1="35333" y1="80514" x2="36833" y2="79003"/>
                          <a14:foregroundMark x1="34500" y1="78701" x2="37500" y2="85801"/>
                          <a14:foregroundMark x1="37500" y1="85801" x2="39167" y2="85801"/>
                          <a14:foregroundMark x1="47000" y1="79154" x2="35167" y2="81118"/>
                          <a14:foregroundMark x1="35167" y1="81118" x2="33500" y2="80816"/>
                          <a14:foregroundMark x1="34667" y1="77039" x2="33667" y2="76888"/>
                          <a14:foregroundMark x1="30833" y1="77039" x2="36333" y2="74622"/>
                          <a14:foregroundMark x1="67833" y1="79909" x2="63667" y2="92598"/>
                          <a14:foregroundMark x1="61167" y1="78852" x2="68833" y2="94411"/>
                          <a14:foregroundMark x1="68500" y1="84592" x2="67667" y2="87613"/>
                          <a14:foregroundMark x1="66000" y1="76133" x2="68000" y2="86707"/>
                          <a14:foregroundMark x1="68000" y1="86707" x2="67667" y2="85196"/>
                          <a14:foregroundMark x1="66333" y1="80967" x2="72167" y2="90937"/>
                          <a14:foregroundMark x1="70000" y1="82628" x2="71833" y2="87915"/>
                          <a14:foregroundMark x1="69333" y1="82628" x2="70667" y2="89577"/>
                          <a14:foregroundMark x1="69000" y1="83535" x2="70833" y2="91239"/>
                          <a14:foregroundMark x1="70833" y1="91239" x2="70500" y2="91541"/>
                          <a14:foregroundMark x1="68000" y1="89426" x2="65667" y2="96526"/>
                          <a14:foregroundMark x1="60000" y1="98943" x2="59500" y2="99849"/>
                          <a14:foregroundMark x1="58167" y1="97432" x2="68167" y2="98792"/>
                          <a14:foregroundMark x1="79667" y1="59063" x2="77000" y2="69789"/>
                          <a14:foregroundMark x1="77000" y1="69789" x2="77333" y2="72356"/>
                          <a14:foregroundMark x1="77667" y1="59668" x2="78833" y2="74471"/>
                          <a14:foregroundMark x1="78833" y1="74471" x2="82000" y2="76284"/>
                          <a14:foregroundMark x1="80833" y1="67523" x2="82000" y2="74320"/>
                          <a14:foregroundMark x1="82833" y1="67674" x2="83833" y2="76133"/>
                          <a14:foregroundMark x1="83833" y1="76133" x2="84500" y2="77190"/>
                          <a14:foregroundMark x1="83167" y1="70091" x2="84000" y2="77946"/>
                          <a14:foregroundMark x1="84000" y1="77946" x2="85000" y2="77946"/>
                          <a14:foregroundMark x1="80167" y1="64502" x2="83500" y2="72356"/>
                          <a14:foregroundMark x1="83500" y1="72356" x2="84500" y2="72961"/>
                          <a14:foregroundMark x1="76833" y1="57553" x2="77833" y2="60272"/>
                          <a14:foregroundMark x1="75833" y1="29154" x2="76333" y2="35498"/>
                          <a14:foregroundMark x1="69333" y1="13746" x2="69333" y2="26586"/>
                          <a14:foregroundMark x1="53667" y1="21148" x2="43167" y2="21148"/>
                          <a14:foregroundMark x1="46333" y1="20846" x2="44667" y2="20997"/>
                          <a14:foregroundMark x1="40833" y1="19033" x2="42333" y2="17069"/>
                          <a14:foregroundMark x1="42833" y1="20695" x2="40167" y2="29305"/>
                          <a14:foregroundMark x1="40167" y1="29305" x2="40000" y2="29003"/>
                          <a14:foregroundMark x1="39500" y1="22205" x2="42333" y2="35801"/>
                          <a14:foregroundMark x1="42333" y1="35801" x2="43167" y2="30816"/>
                          <a14:foregroundMark x1="44333" y1="16616" x2="46500" y2="29456"/>
                          <a14:foregroundMark x1="46500" y1="29456" x2="47500" y2="29758"/>
                          <a14:foregroundMark x1="51333" y1="15861" x2="59000" y2="18429"/>
                          <a14:foregroundMark x1="55000" y1="14350" x2="66500" y2="14199"/>
                          <a14:foregroundMark x1="57500" y1="13746" x2="40000" y2="13746"/>
                          <a14:foregroundMark x1="40000" y1="13746" x2="40000" y2="13746"/>
                          <a14:foregroundMark x1="55167" y1="12538" x2="46833" y2="12689"/>
                          <a14:foregroundMark x1="21500" y1="14350" x2="22333" y2="19486"/>
                          <a14:foregroundMark x1="22500" y1="19637" x2="20667" y2="20997"/>
                          <a14:foregroundMark x1="17667" y1="17221" x2="17667" y2="26586"/>
                          <a14:foregroundMark x1="17667" y1="26586" x2="19000" y2="27341"/>
                          <a14:foregroundMark x1="21333" y1="20695" x2="21167" y2="28852"/>
                          <a14:foregroundMark x1="21167" y1="28852" x2="21333" y2="26737"/>
                          <a14:foregroundMark x1="19500" y1="14955" x2="19333" y2="20997"/>
                          <a14:foregroundMark x1="12333" y1="16314" x2="11667" y2="20091"/>
                          <a14:foregroundMark x1="12167" y1="18882" x2="17667" y2="12840"/>
                          <a14:foregroundMark x1="17667" y1="12840" x2="20333" y2="12236"/>
                          <a14:foregroundMark x1="21500" y1="13746" x2="33500" y2="12387"/>
                          <a14:foregroundMark x1="30833" y1="11631" x2="41333" y2="10423"/>
                          <a14:foregroundMark x1="41333" y1="10423" x2="52333" y2="10423"/>
                          <a14:foregroundMark x1="47667" y1="10574" x2="57167" y2="11782"/>
                          <a14:foregroundMark x1="57167" y1="11782" x2="62167" y2="14502"/>
                          <a14:foregroundMark x1="62667" y1="15559" x2="67000" y2="27492"/>
                          <a14:foregroundMark x1="67333" y1="24320" x2="70833" y2="34290"/>
                          <a14:foregroundMark x1="70833" y1="34290" x2="71333" y2="32779"/>
                          <a14:foregroundMark x1="70500" y1="19335" x2="77833" y2="36254"/>
                          <a14:foregroundMark x1="77833" y1="36254" x2="77333" y2="35650"/>
                          <a14:foregroundMark x1="72333" y1="27341" x2="78833" y2="43202"/>
                          <a14:foregroundMark x1="78833" y1="43202" x2="80167" y2="38973"/>
                          <a14:foregroundMark x1="79500" y1="24169" x2="79667" y2="44713"/>
                          <a14:foregroundMark x1="81500" y1="35498" x2="82167" y2="43051"/>
                          <a14:foregroundMark x1="82167" y1="43051" x2="81333" y2="44864"/>
                          <a14:foregroundMark x1="80833" y1="32477" x2="81167" y2="45921"/>
                          <a14:foregroundMark x1="81167" y1="45921" x2="80333" y2="42900"/>
                          <a14:foregroundMark x1="74833" y1="40785" x2="71333" y2="54230"/>
                          <a14:foregroundMark x1="71333" y1="54230" x2="71167" y2="53474"/>
                          <a14:foregroundMark x1="75833" y1="47432" x2="77333" y2="55740"/>
                          <a14:foregroundMark x1="77333" y1="55740" x2="78333" y2="53172"/>
                          <a14:foregroundMark x1="80667" y1="43051" x2="77667" y2="53776"/>
                          <a14:foregroundMark x1="77667" y1="53776" x2="77000" y2="49698"/>
                          <a14:foregroundMark x1="53833" y1="61782" x2="53667" y2="58308"/>
                          <a14:foregroundMark x1="80000" y1="29154" x2="81500" y2="42296"/>
                          <a14:foregroundMark x1="83333" y1="31420" x2="83667" y2="39275"/>
                          <a14:foregroundMark x1="83667" y1="39275" x2="83500" y2="39124"/>
                          <a14:foregroundMark x1="81667" y1="26435" x2="80833" y2="25529"/>
                          <a14:foregroundMark x1="73500" y1="14804" x2="55333" y2="12387"/>
                          <a14:foregroundMark x1="45667" y1="9517" x2="53000" y2="8912"/>
                          <a14:foregroundMark x1="53833" y1="9063" x2="53833" y2="9063"/>
                          <a14:foregroundMark x1="54333" y1="9517" x2="54333" y2="10423"/>
                          <a14:foregroundMark x1="44333" y1="5136" x2="39833" y2="7100"/>
                          <a14:foregroundMark x1="28833" y1="7100" x2="20833" y2="9063"/>
                          <a14:foregroundMark x1="17333" y1="10423" x2="17333" y2="10423"/>
                          <a14:foregroundMark x1="39833" y1="5740" x2="51333" y2="6344"/>
                          <a14:foregroundMark x1="51333" y1="6344" x2="51667" y2="6193"/>
                          <a14:foregroundMark x1="52667" y1="5740" x2="59333" y2="6344"/>
                          <a14:foregroundMark x1="60000" y1="6798" x2="68167" y2="7704"/>
                          <a14:foregroundMark x1="33667" y1="8157" x2="47500" y2="5438"/>
                          <a14:foregroundMark x1="39000" y1="5136" x2="52167" y2="4230"/>
                          <a14:foregroundMark x1="53667" y1="3927" x2="62667" y2="5740"/>
                          <a14:foregroundMark x1="62667" y1="5740" x2="63167" y2="5589"/>
                          <a14:foregroundMark x1="59667" y1="4532" x2="71667" y2="7553"/>
                          <a14:foregroundMark x1="73333" y1="12689" x2="80000" y2="22356"/>
                          <a14:foregroundMark x1="80333" y1="24018" x2="83167" y2="33082"/>
                          <a14:foregroundMark x1="83333" y1="26133" x2="87500" y2="34139"/>
                          <a14:foregroundMark x1="87500" y1="34139" x2="87667" y2="35498"/>
                          <a14:foregroundMark x1="85000" y1="25831" x2="88000" y2="36707"/>
                          <a14:foregroundMark x1="88000" y1="36707" x2="86667" y2="35498"/>
                          <a14:foregroundMark x1="84167" y1="25982" x2="87500" y2="36556"/>
                          <a14:foregroundMark x1="87500" y1="36556" x2="86167" y2="37462"/>
                          <a14:foregroundMark x1="87167" y1="29456" x2="88500" y2="40937"/>
                          <a14:foregroundMark x1="88500" y1="40937" x2="83833" y2="43958"/>
                          <a14:foregroundMark x1="82167" y1="42749" x2="78667" y2="49396"/>
                          <a14:foregroundMark x1="81667" y1="45921" x2="84000" y2="53625"/>
                          <a14:foregroundMark x1="84000" y1="53625" x2="83667" y2="52719"/>
                          <a14:foregroundMark x1="85167" y1="43958" x2="85000" y2="45770"/>
                          <a14:foregroundMark x1="81333" y1="22356" x2="86500" y2="23263"/>
                          <a14:foregroundMark x1="72833" y1="17372" x2="80500" y2="22356"/>
                          <a14:foregroundMark x1="80500" y1="22356" x2="82667" y2="22205"/>
                          <a14:foregroundMark x1="79167" y1="14502" x2="83833" y2="19486"/>
                          <a14:foregroundMark x1="70500" y1="12085" x2="77500" y2="16465"/>
                          <a14:foregroundMark x1="23667" y1="64048" x2="13333" y2="70997"/>
                          <a14:foregroundMark x1="13167" y1="62840" x2="9333" y2="71903"/>
                          <a14:foregroundMark x1="9333" y1="71903" x2="9333" y2="69940"/>
                          <a14:foregroundMark x1="7000" y1="67674" x2="6167" y2="67976"/>
                          <a14:foregroundMark x1="7000" y1="64653" x2="6333" y2="67674"/>
                          <a14:foregroundMark x1="4500" y1="70091" x2="3333" y2="71903"/>
                          <a14:foregroundMark x1="3333" y1="72659" x2="3500" y2="73112"/>
                          <a14:foregroundMark x1="4500" y1="72205" x2="8500" y2="65408"/>
                          <a14:foregroundMark x1="8500" y1="65408" x2="16667" y2="61178"/>
                          <a14:foregroundMark x1="16667" y1="61178" x2="16667" y2="61178"/>
                          <a14:foregroundMark x1="11333" y1="70997" x2="11000" y2="73716"/>
                          <a14:foregroundMark x1="11833" y1="74471" x2="18333" y2="72961"/>
                          <a14:foregroundMark x1="11667" y1="75680" x2="11667" y2="75680"/>
                          <a14:foregroundMark x1="6333" y1="66012" x2="3333" y2="74773"/>
                          <a14:foregroundMark x1="8167" y1="61782" x2="19000" y2="59063"/>
                          <a14:foregroundMark x1="19000" y1="59063" x2="19167" y2="59063"/>
                          <a14:foregroundMark x1="70333" y1="69184" x2="77167" y2="77190"/>
                          <a14:foregroundMark x1="77167" y1="77190" x2="77500" y2="77039"/>
                          <a14:foregroundMark x1="69333" y1="69789" x2="78667" y2="75076"/>
                          <a14:foregroundMark x1="78667" y1="75076" x2="87500" y2="76737"/>
                          <a14:foregroundMark x1="87667" y1="73263" x2="92333" y2="80363"/>
                          <a14:foregroundMark x1="92333" y1="80363" x2="92333" y2="80363"/>
                          <a14:foregroundMark x1="85000" y1="75529" x2="85000" y2="80211"/>
                          <a14:foregroundMark x1="86833" y1="80514" x2="87833" y2="82477"/>
                          <a14:foregroundMark x1="89500" y1="83837" x2="89500" y2="83837"/>
                          <a14:foregroundMark x1="91000" y1="71752" x2="92833" y2="75982"/>
                          <a14:foregroundMark x1="90833" y1="69184" x2="95667" y2="75378"/>
                          <a14:foregroundMark x1="89000" y1="68429" x2="93000" y2="74622"/>
                          <a14:foregroundMark x1="96333" y1="86858" x2="96333" y2="86858"/>
                          <a14:foregroundMark x1="99000" y1="79154" x2="99000" y2="79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42" y="678116"/>
              <a:ext cx="866655" cy="95620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DE1C87-B8D6-49F8-A49D-AB52FA6C1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867" b="98133" l="10000" r="90000">
                          <a14:foregroundMark x1="45833" y1="43467" x2="47167" y2="76267"/>
                          <a14:foregroundMark x1="35333" y1="90933" x2="34000" y2="92533"/>
                          <a14:foregroundMark x1="29667" y1="89067" x2="58500" y2="89067"/>
                          <a14:foregroundMark x1="38833" y1="93600" x2="57667" y2="94133"/>
                          <a14:foregroundMark x1="44333" y1="93600" x2="68500" y2="93867"/>
                          <a14:foregroundMark x1="54000" y1="93600" x2="63000" y2="93600"/>
                          <a14:foregroundMark x1="61833" y1="90133" x2="71833" y2="90133"/>
                          <a14:foregroundMark x1="71833" y1="90133" x2="71833" y2="90133"/>
                          <a14:foregroundMark x1="53833" y1="16000" x2="56167" y2="19733"/>
                          <a14:foregroundMark x1="59500" y1="15733" x2="62667" y2="18133"/>
                          <a14:foregroundMark x1="58833" y1="14667" x2="61167" y2="15733"/>
                          <a14:foregroundMark x1="50667" y1="13600" x2="53833" y2="14933"/>
                          <a14:foregroundMark x1="46667" y1="14933" x2="37833" y2="20800"/>
                          <a14:foregroundMark x1="37833" y1="20800" x2="37500" y2="21600"/>
                          <a14:foregroundMark x1="89667" y1="97600" x2="88833" y2="98133"/>
                          <a14:backgroundMark x1="24333" y1="23200" x2="25500" y2="39733"/>
                          <a14:backgroundMark x1="25500" y1="28267" x2="19667" y2="50667"/>
                          <a14:backgroundMark x1="86000" y1="32533" x2="79833" y2="6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7" r="7517"/>
            <a:stretch/>
          </p:blipFill>
          <p:spPr>
            <a:xfrm>
              <a:off x="329457" y="5290490"/>
              <a:ext cx="1721223" cy="12996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3347A7-F04A-4F23-B548-CB70AFDC3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9889" b="97911" l="9875" r="89708">
                          <a14:foregroundMark x1="44924" y1="82312" x2="43533" y2="91086"/>
                          <a14:foregroundMark x1="38248" y1="84123" x2="38804" y2="91922"/>
                          <a14:foregroundMark x1="38804" y1="91922" x2="38804" y2="91922"/>
                          <a14:foregroundMark x1="37969" y1="88997" x2="40056" y2="97493"/>
                          <a14:foregroundMark x1="40056" y1="97493" x2="40056" y2="97493"/>
                          <a14:foregroundMark x1="38526" y1="87465" x2="40056" y2="96379"/>
                          <a14:foregroundMark x1="40056" y1="96379" x2="40195" y2="96379"/>
                          <a14:foregroundMark x1="41446" y1="97354" x2="44228" y2="97911"/>
                          <a14:foregroundMark x1="54937" y1="95265" x2="61335" y2="96518"/>
                          <a14:foregroundMark x1="61196" y1="89415" x2="62587" y2="94986"/>
                          <a14:foregroundMark x1="65647" y1="86630" x2="68846" y2="93593"/>
                          <a14:foregroundMark x1="68846" y1="93593" x2="69402" y2="94011"/>
                          <a14:foregroundMark x1="69680" y1="85655" x2="72740" y2="96240"/>
                          <a14:backgroundMark x1="75382" y1="67967" x2="85396" y2="70752"/>
                          <a14:backgroundMark x1="85396" y1="70752" x2="85814" y2="70752"/>
                          <a14:backgroundMark x1="68289" y1="65181" x2="68428" y2="66156"/>
                          <a14:backgroundMark x1="80389" y1="68663" x2="88873" y2="75070"/>
                          <a14:backgroundMark x1="83032" y1="72563" x2="85396" y2="76045"/>
                          <a14:backgroundMark x1="73296" y1="68524" x2="77191" y2="710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0591" y="4856977"/>
              <a:ext cx="1721223" cy="1718829"/>
            </a:xfrm>
            <a:prstGeom prst="rect">
              <a:avLst/>
            </a:prstGeom>
          </p:spPr>
        </p:pic>
      </p:grpSp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614D1348-1966-40FE-BC0C-51A0B7CCF2C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1" b="24670"/>
          <a:stretch/>
        </p:blipFill>
        <p:spPr>
          <a:xfrm flipH="1">
            <a:off x="251239" y="-62776"/>
            <a:ext cx="866654" cy="7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4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96ED30-4CD1-419B-A995-815CF7E2DC34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4FBB3-E4C1-4460-9249-67F76E4B6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528" y="3712719"/>
            <a:ext cx="2022944" cy="4318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647A8-0949-461D-834B-9532637B357D}"/>
              </a:ext>
            </a:extLst>
          </p:cNvPr>
          <p:cNvSpPr txBox="1"/>
          <p:nvPr/>
        </p:nvSpPr>
        <p:spPr>
          <a:xfrm>
            <a:off x="2082709" y="2505670"/>
            <a:ext cx="80265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38100">
                  <a:solidFill>
                    <a:schemeClr val="bg1"/>
                  </a:solidFill>
                </a:ln>
                <a:solidFill>
                  <a:srgbClr val="0466AD"/>
                </a:solidFill>
                <a:latin typeface="DORAEMON" panose="02000500000000000000" pitchFamily="2" charset="0"/>
              </a:rPr>
              <a:t>THANKS FOR WATHCHING</a:t>
            </a:r>
            <a:endParaRPr lang="vi-VN" sz="5400" b="1">
              <a:ln w="38100">
                <a:solidFill>
                  <a:schemeClr val="bg1"/>
                </a:solidFill>
              </a:ln>
              <a:solidFill>
                <a:srgbClr val="0466AD"/>
              </a:solidFill>
            </a:endParaRPr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851E5A03-283F-4693-AB5D-D1CFD67D50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90" y="4374766"/>
            <a:ext cx="2333625" cy="2333625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0892A0A-1499-495D-B73A-12058883A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921" y="4144584"/>
            <a:ext cx="2571629" cy="25716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39F09C-4F50-4F6F-896F-330DE99957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290" y="149609"/>
            <a:ext cx="1967096" cy="194121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7F45423-40FA-4341-9A95-671C5C1BF6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21" y="131079"/>
            <a:ext cx="1967096" cy="194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39065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A35808-42E7-4D0D-8DF1-8BCC3A99C82E}"/>
              </a:ext>
            </a:extLst>
          </p:cNvPr>
          <p:cNvSpPr/>
          <p:nvPr/>
        </p:nvSpPr>
        <p:spPr>
          <a:xfrm>
            <a:off x="0" y="0"/>
            <a:ext cx="12213834" cy="690518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768BC4-023C-4C85-AFE6-DC63CE996F28}"/>
              </a:ext>
            </a:extLst>
          </p:cNvPr>
          <p:cNvGrpSpPr/>
          <p:nvPr/>
        </p:nvGrpSpPr>
        <p:grpSpPr>
          <a:xfrm>
            <a:off x="2327987" y="550508"/>
            <a:ext cx="8304245" cy="1569660"/>
            <a:chOff x="1943876" y="550508"/>
            <a:chExt cx="8304245" cy="156966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19CB4A-1CAF-4741-A656-C3BF4365ECDA}"/>
                </a:ext>
              </a:extLst>
            </p:cNvPr>
            <p:cNvSpPr txBox="1"/>
            <p:nvPr/>
          </p:nvSpPr>
          <p:spPr>
            <a:xfrm>
              <a:off x="1943876" y="550508"/>
              <a:ext cx="8304245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600" b="1">
                  <a:ln w="76200">
                    <a:solidFill>
                      <a:srgbClr val="F5FCF8"/>
                    </a:solidFill>
                  </a:ln>
                  <a:solidFill>
                    <a:srgbClr val="026FB3"/>
                  </a:solidFill>
                  <a:latin typeface="DORAEMON" panose="02000500000000000000" pitchFamily="2" charset="0"/>
                </a:rPr>
                <a:t>GROUP NAME</a:t>
              </a:r>
              <a:endParaRPr lang="vi-VN" sz="9600" b="1">
                <a:ln w="76200">
                  <a:solidFill>
                    <a:srgbClr val="F5FCF8"/>
                  </a:solidFill>
                </a:ln>
                <a:solidFill>
                  <a:srgbClr val="026FB3"/>
                </a:solidFill>
              </a:endParaRPr>
            </a:p>
          </p:txBody>
        </p:sp>
        <p:pic>
          <p:nvPicPr>
            <p:cNvPr id="15" name="Picture 14" descr="Text, logo&#10;&#10;Description automatically generated">
              <a:extLst>
                <a:ext uri="{FF2B5EF4-FFF2-40B4-BE49-F238E27FC236}">
                  <a16:creationId xmlns:a16="http://schemas.microsoft.com/office/drawing/2014/main" id="{D259EB82-AB39-480F-B8E3-257312135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78" b="89778" l="5500" r="90000">
                          <a14:foregroundMark x1="13500" y1="30222" x2="13500" y2="30222"/>
                          <a14:foregroundMark x1="12000" y1="29778" x2="12000" y2="29778"/>
                          <a14:backgroundMark x1="40750" y1="38667" x2="22750" y2="64889"/>
                          <a14:backgroundMark x1="30750" y1="44889" x2="21250" y2="64000"/>
                          <a14:backgroundMark x1="21250" y1="64000" x2="20500" y2="66667"/>
                          <a14:backgroundMark x1="54500" y1="54667" x2="31750" y2="69778"/>
                          <a14:backgroundMark x1="56500" y1="37778" x2="32250" y2="51111"/>
                          <a14:backgroundMark x1="32250" y1="51111" x2="26250" y2="51111"/>
                          <a14:backgroundMark x1="47500" y1="49333" x2="69500" y2="49333"/>
                          <a14:backgroundMark x1="69500" y1="49333" x2="52250" y2="45778"/>
                          <a14:backgroundMark x1="38500" y1="40889" x2="59000" y2="42667"/>
                          <a14:backgroundMark x1="48000" y1="42222" x2="64000" y2="42222"/>
                          <a14:backgroundMark x1="52750" y1="42222" x2="71000" y2="41333"/>
                          <a14:backgroundMark x1="71500" y1="42222" x2="58000" y2="41778"/>
                          <a14:backgroundMark x1="58000" y1="41778" x2="58250" y2="39556"/>
                          <a14:backgroundMark x1="82250" y1="32444" x2="53250" y2="38222"/>
                          <a14:backgroundMark x1="48250" y1="38222" x2="98000" y2="40444"/>
                          <a14:backgroundMark x1="68250" y1="36889" x2="63500" y2="36889"/>
                          <a14:backgroundMark x1="14500" y1="43111" x2="27250" y2="53333"/>
                          <a14:backgroundMark x1="27250" y1="53333" x2="27750" y2="53778"/>
                          <a14:backgroundMark x1="11250" y1="44444" x2="38750" y2="50667"/>
                          <a14:backgroundMark x1="23750" y1="48000" x2="41500" y2="47111"/>
                          <a14:backgroundMark x1="22750" y1="43556" x2="42000" y2="43111"/>
                          <a14:backgroundMark x1="42000" y1="43111" x2="43250" y2="42667"/>
                          <a14:backgroundMark x1="34750" y1="41333" x2="42000" y2="38222"/>
                          <a14:backgroundMark x1="58750" y1="47556" x2="52500" y2="55556"/>
                          <a14:backgroundMark x1="56250" y1="55556" x2="52750" y2="56889"/>
                          <a14:backgroundMark x1="65000" y1="44444" x2="56000" y2="41333"/>
                          <a14:backgroundMark x1="37750" y1="37778" x2="58750" y2="32889"/>
                          <a14:backgroundMark x1="64250" y1="52889" x2="78750" y2="42222"/>
                          <a14:backgroundMark x1="10500" y1="35556" x2="22250" y2="36000"/>
                          <a14:backgroundMark x1="82250" y1="24000" x2="73750" y2="42222"/>
                          <a14:backgroundMark x1="73750" y1="42222" x2="73750" y2="42222"/>
                          <a14:backgroundMark x1="86500" y1="36000" x2="84250" y2="49778"/>
                          <a14:backgroundMark x1="36000" y1="53778" x2="43500" y2="55556"/>
                          <a14:backgroundMark x1="7500" y1="40444" x2="26000" y2="58222"/>
                          <a14:backgroundMark x1="26000" y1="58222" x2="29750" y2="59556"/>
                          <a14:backgroundMark x1="11000" y1="47111" x2="25000" y2="56000"/>
                          <a14:backgroundMark x1="8000" y1="51556" x2="21500" y2="56000"/>
                          <a14:backgroundMark x1="7750" y1="50222" x2="14000" y2="51556"/>
                          <a14:backgroundMark x1="6250" y1="47556" x2="11250" y2="49333"/>
                          <a14:backgroundMark x1="6500" y1="48000" x2="7750" y2="48444"/>
                          <a14:backgroundMark x1="7000" y1="45333" x2="6750" y2="46222"/>
                          <a14:backgroundMark x1="5000" y1="40889" x2="7250" y2="56444"/>
                          <a14:backgroundMark x1="3500" y1="36889" x2="6500" y2="50222"/>
                          <a14:backgroundMark x1="2500" y1="34222" x2="7250" y2="38222"/>
                          <a14:backgroundMark x1="3286" y1="30667" x2="4250" y2="34667"/>
                          <a14:backgroundMark x1="2750" y1="28444" x2="3286" y2="30667"/>
                          <a14:backgroundMark x1="68750" y1="49778" x2="79750" y2="50222"/>
                          <a14:backgroundMark x1="4000" y1="24000" x2="4000" y2="31111"/>
                          <a14:backgroundMark x1="15500" y1="35111" x2="17750" y2="32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170" r="82033" b="61884"/>
            <a:stretch/>
          </p:blipFill>
          <p:spPr>
            <a:xfrm rot="20649914">
              <a:off x="2863215" y="671814"/>
              <a:ext cx="684551" cy="448889"/>
            </a:xfrm>
            <a:prstGeom prst="rect">
              <a:avLst/>
            </a:prstGeom>
          </p:spPr>
        </p:pic>
      </p:grp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7C31A8A0-D7DA-41F5-8D25-4ECD41E3C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91076">
            <a:off x="4177006" y="2724892"/>
            <a:ext cx="3859823" cy="385982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9CFA14F-06E4-456F-B9DC-898605B2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2" b="94505" l="6500" r="95000">
                        <a14:foregroundMark x1="63000" y1="20330" x2="72000" y2="14835"/>
                        <a14:foregroundMark x1="63500" y1="21978" x2="78000" y2="18681"/>
                        <a14:foregroundMark x1="60500" y1="24176" x2="75500" y2="17582"/>
                        <a14:foregroundMark x1="53500" y1="20879" x2="65000" y2="13187"/>
                        <a14:foregroundMark x1="43000" y1="23077" x2="43000" y2="23077"/>
                        <a14:foregroundMark x1="6500" y1="29121" x2="30000" y2="23626"/>
                        <a14:foregroundMark x1="26500" y1="24176" x2="43000" y2="13187"/>
                        <a14:foregroundMark x1="30500" y1="23626" x2="49000" y2="18132"/>
                        <a14:foregroundMark x1="35000" y1="27473" x2="54000" y2="21429"/>
                        <a14:foregroundMark x1="36000" y1="31868" x2="47000" y2="28022"/>
                        <a14:foregroundMark x1="26500" y1="28022" x2="34500" y2="28022"/>
                        <a14:foregroundMark x1="15000" y1="31319" x2="27000" y2="31319"/>
                        <a14:foregroundMark x1="40500" y1="19780" x2="54000" y2="17582"/>
                        <a14:foregroundMark x1="56500" y1="15385" x2="65500" y2="12088"/>
                        <a14:foregroundMark x1="81000" y1="11538" x2="72000" y2="21429"/>
                        <a14:foregroundMark x1="61000" y1="24176" x2="72500" y2="25275"/>
                        <a14:foregroundMark x1="76000" y1="18681" x2="81000" y2="15385"/>
                        <a14:foregroundMark x1="72500" y1="18132" x2="86500" y2="13736"/>
                        <a14:foregroundMark x1="80000" y1="16484" x2="87500" y2="10440"/>
                        <a14:foregroundMark x1="79000" y1="9890" x2="87000" y2="10989"/>
                        <a14:foregroundMark x1="75000" y1="9341" x2="81500" y2="8242"/>
                        <a14:foregroundMark x1="95000" y1="9890" x2="95000" y2="9890"/>
                        <a14:foregroundMark x1="65000" y1="90110" x2="65000" y2="90110"/>
                        <a14:foregroundMark x1="63500" y1="94505" x2="63500" y2="94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17308">
            <a:off x="1138727" y="1263762"/>
            <a:ext cx="928629" cy="84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539A889-5C7A-45AF-890E-6F5606990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00" b="95500" l="10000" r="90000">
                        <a14:foregroundMark x1="48500" y1="8000" x2="74000" y2="9000"/>
                        <a14:foregroundMark x1="48000" y1="91000" x2="67500" y2="91000"/>
                        <a14:foregroundMark x1="29000" y1="95000" x2="29000" y2="95000"/>
                        <a14:foregroundMark x1="75000" y1="95500" x2="75000" y2="9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351">
            <a:off x="8590677" y="4873316"/>
            <a:ext cx="1366524" cy="136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EB31366-9560-4393-AF33-0FDE3E8A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500" l="9000" r="90000">
                        <a14:foregroundMark x1="9000" y1="53000" x2="10500" y2="59500"/>
                        <a14:foregroundMark x1="74000" y1="90500" x2="74000" y2="90500"/>
                        <a14:foregroundMark x1="57500" y1="13000" x2="63000" y2="15500"/>
                        <a14:foregroundMark x1="37500" y1="19000" x2="37500" y2="19000"/>
                        <a14:foregroundMark x1="38000" y1="18000" x2="38000" y2="1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5341">
            <a:off x="10630196" y="3687927"/>
            <a:ext cx="791316" cy="79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EBB17AE-5E22-4F7E-8F0C-7409439F5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500" r="97500">
                        <a14:foregroundMark x1="2500" y1="61000" x2="2500" y2="61000"/>
                        <a14:foregroundMark x1="92500" y1="48500" x2="92500" y2="48500"/>
                        <a14:foregroundMark x1="97500" y1="44500" x2="97500" y2="44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72243">
            <a:off x="514938" y="3721749"/>
            <a:ext cx="1300173" cy="130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F67159D-0A16-4D83-9B96-4EBBA3822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9000" r="90500">
                        <a14:foregroundMark x1="9000" y1="60000" x2="10500" y2="66500"/>
                        <a14:foregroundMark x1="90500" y1="42500" x2="90500" y2="42500"/>
                        <a14:backgroundMark x1="25000" y1="88500" x2="39500" y2="85000"/>
                        <a14:backgroundMark x1="39500" y1="79000" x2="45000" y2="73500"/>
                        <a14:backgroundMark x1="26000" y1="82500" x2="30000" y2="82500"/>
                        <a14:backgroundMark x1="29500" y1="80000" x2="37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65" y="5443043"/>
            <a:ext cx="957363" cy="95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6BC05760-FB93-4B15-9FEF-AEAF2859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9000" r="92000">
                        <a14:foregroundMark x1="92000" y1="39500" x2="91000" y2="48000"/>
                        <a14:foregroundMark x1="9000" y1="62000" x2="9000" y2="6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6841">
            <a:off x="8633551" y="3014070"/>
            <a:ext cx="924238" cy="9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8C05EE5B-2489-4707-8E51-11F1ED377C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042" r="23225"/>
          <a:stretch/>
        </p:blipFill>
        <p:spPr bwMode="auto">
          <a:xfrm rot="6441967">
            <a:off x="9978505" y="987756"/>
            <a:ext cx="113792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82A01CDC-4949-4C91-AA5D-048DAD31E4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backgroundMark x1="67000" y1="80500" x2="71000" y2="7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88" y="4083585"/>
            <a:ext cx="810998" cy="81099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33FD355-BA92-4E03-BD27-D083C2AA2566}"/>
              </a:ext>
            </a:extLst>
          </p:cNvPr>
          <p:cNvGrpSpPr/>
          <p:nvPr/>
        </p:nvGrpSpPr>
        <p:grpSpPr>
          <a:xfrm>
            <a:off x="7333841" y="4083585"/>
            <a:ext cx="563769" cy="671294"/>
            <a:chOff x="7333841" y="4083585"/>
            <a:chExt cx="563769" cy="67129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6FE657-AE9B-4AAA-9E85-B058FAF6DCCD}"/>
                </a:ext>
              </a:extLst>
            </p:cNvPr>
            <p:cNvGrpSpPr/>
            <p:nvPr/>
          </p:nvGrpSpPr>
          <p:grpSpPr>
            <a:xfrm>
              <a:off x="7333841" y="4083585"/>
              <a:ext cx="563769" cy="671294"/>
              <a:chOff x="7361347" y="4115343"/>
              <a:chExt cx="563769" cy="67129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2189DC6-4615-40CD-B4F9-5EEC9507FDD1}"/>
                  </a:ext>
                </a:extLst>
              </p:cNvPr>
              <p:cNvSpPr/>
              <p:nvPr/>
            </p:nvSpPr>
            <p:spPr>
              <a:xfrm rot="1808189">
                <a:off x="7361347" y="4115343"/>
                <a:ext cx="563769" cy="6712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3FE8E2A-EA33-40BB-8097-5D1B3D78D5EB}"/>
                  </a:ext>
                </a:extLst>
              </p:cNvPr>
              <p:cNvSpPr/>
              <p:nvPr/>
            </p:nvSpPr>
            <p:spPr>
              <a:xfrm rot="1828344">
                <a:off x="7457180" y="4198832"/>
                <a:ext cx="441759" cy="374577"/>
              </a:xfrm>
              <a:prstGeom prst="rect">
                <a:avLst/>
              </a:prstGeom>
              <a:solidFill>
                <a:srgbClr val="0088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2CEA0E-0960-47A5-AA5D-765289BC5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0000" b="90000" l="10000" r="90000">
                          <a14:foregroundMark x1="24286" y1="21667" x2="24286" y2="21667"/>
                          <a14:foregroundMark x1="36429" y1="21111" x2="36429" y2="21111"/>
                          <a14:foregroundMark x1="44643" y1="17778" x2="44643" y2="17778"/>
                          <a14:foregroundMark x1="47857" y1="18889" x2="47857" y2="18889"/>
                          <a14:foregroundMark x1="59643" y1="19444" x2="59643" y2="19444"/>
                          <a14:foregroundMark x1="72143" y1="20000" x2="72143" y2="2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704"/>
            <a:stretch/>
          </p:blipFill>
          <p:spPr>
            <a:xfrm rot="1803562">
              <a:off x="7416816" y="4318703"/>
              <a:ext cx="416863" cy="16694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F6372F0-28A1-4F98-A6D7-EF4380E9B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089" b="35010"/>
            <a:stretch/>
          </p:blipFill>
          <p:spPr>
            <a:xfrm rot="1800543">
              <a:off x="7526006" y="4258182"/>
              <a:ext cx="318979" cy="95380"/>
            </a:xfrm>
            <a:prstGeom prst="rect">
              <a:avLst/>
            </a:prstGeom>
          </p:spPr>
        </p:pic>
      </p:grpSp>
      <p:pic>
        <p:nvPicPr>
          <p:cNvPr id="26" name="Picture 16">
            <a:extLst>
              <a:ext uri="{FF2B5EF4-FFF2-40B4-BE49-F238E27FC236}">
                <a16:creationId xmlns:a16="http://schemas.microsoft.com/office/drawing/2014/main" id="{4AE55C4D-1E86-4D80-9256-DA6F93B21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foregroundMark x1="48500" y1="35500" x2="48500" y2="35500"/>
                        <a14:foregroundMark x1="20000" y1="10500" x2="20000" y2="1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05005">
            <a:off x="4341856" y="4035544"/>
            <a:ext cx="970345" cy="97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F40C31FD-E682-4B7B-BA4F-ED52DC0D7232}"/>
              </a:ext>
            </a:extLst>
          </p:cNvPr>
          <p:cNvSpPr/>
          <p:nvPr/>
        </p:nvSpPr>
        <p:spPr>
          <a:xfrm rot="20388664">
            <a:off x="4388815" y="3915636"/>
            <a:ext cx="619295" cy="5057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6760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 advTm="0">
        <p159:morph option="byObjec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234 -2.96296E-6 L -0.06354 -0.24514 C -0.07708 -0.30069 -0.09753 -0.33055 -0.11901 -0.33055 C -0.14349 -0.33055 -0.16315 -0.30069 -0.17669 -0.24514 L -0.24167 -2.96296E-6 " pathEditMode="relative" rAng="0" ptsTypes="AAAAA">
                                      <p:cBhvr>
                                        <p:cTn id="9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1" y="-165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0FE3C4-539E-4DBE-87C1-3FAC24054C31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A0AB95-403F-4BDF-AEDA-6822523DA8E8}"/>
              </a:ext>
            </a:extLst>
          </p:cNvPr>
          <p:cNvSpPr/>
          <p:nvPr/>
        </p:nvSpPr>
        <p:spPr>
          <a:xfrm>
            <a:off x="0" y="735106"/>
            <a:ext cx="3759015" cy="206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C202C2-A752-44BE-97E4-CAE9E87CF3D3}"/>
              </a:ext>
            </a:extLst>
          </p:cNvPr>
          <p:cNvSpPr/>
          <p:nvPr/>
        </p:nvSpPr>
        <p:spPr>
          <a:xfrm>
            <a:off x="8241175" y="735106"/>
            <a:ext cx="3950826" cy="206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A20A7-FC7F-48BE-9DB1-D709CB735419}"/>
              </a:ext>
            </a:extLst>
          </p:cNvPr>
          <p:cNvSpPr txBox="1"/>
          <p:nvPr/>
        </p:nvSpPr>
        <p:spPr>
          <a:xfrm>
            <a:off x="3440205" y="414908"/>
            <a:ext cx="5006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ln w="38100">
                  <a:solidFill>
                    <a:schemeClr val="bg1"/>
                  </a:solidFill>
                </a:ln>
                <a:solidFill>
                  <a:srgbClr val="0466AD"/>
                </a:solidFill>
                <a:latin typeface="DORAEMON" panose="02000500000000000000" pitchFamily="2" charset="0"/>
              </a:rPr>
              <a:t>GROUP MEMBERS</a:t>
            </a:r>
            <a:endParaRPr lang="vi-VN" sz="5400" b="1">
              <a:ln w="38100">
                <a:solidFill>
                  <a:schemeClr val="bg1"/>
                </a:solidFill>
              </a:ln>
              <a:solidFill>
                <a:srgbClr val="0466AD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1B811-F33F-4493-8DA7-C1FD455B7B73}"/>
              </a:ext>
            </a:extLst>
          </p:cNvPr>
          <p:cNvSpPr/>
          <p:nvPr/>
        </p:nvSpPr>
        <p:spPr>
          <a:xfrm>
            <a:off x="-3723" y="6122894"/>
            <a:ext cx="12213834" cy="206187"/>
          </a:xfrm>
          <a:prstGeom prst="rect">
            <a:avLst/>
          </a:prstGeom>
          <a:solidFill>
            <a:srgbClr val="0467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43A28E-F770-4371-A76C-07CB75D8F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1" y="160601"/>
            <a:ext cx="2022944" cy="431865"/>
          </a:xfrm>
          <a:prstGeom prst="rect">
            <a:avLst/>
          </a:prstGeom>
        </p:spPr>
      </p:pic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5900DDF-44C4-4A47-B1E5-5014D90AF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677" y="-26441"/>
            <a:ext cx="1752337" cy="1729280"/>
          </a:xfrm>
          <a:prstGeom prst="rect">
            <a:avLst/>
          </a:prstGeom>
        </p:spPr>
      </p:pic>
      <p:sp>
        <p:nvSpPr>
          <p:cNvPr id="2" name="AutoShape 2" descr="Free Download Doraemon Png Clipart Doraemon - Doraemon Png Transparent PNG  - 759x1054 - Free Download on NicePNG">
            <a:extLst>
              <a:ext uri="{FF2B5EF4-FFF2-40B4-BE49-F238E27FC236}">
                <a16:creationId xmlns:a16="http://schemas.microsoft.com/office/drawing/2014/main" id="{F798AA31-3E52-4386-9476-AF8C3A0C34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sp>
        <p:nvSpPr>
          <p:cNvPr id="15" name="AutoShape 4" descr="Free Download Doraemon Png Clipart Doraemon - Doraemon Png Transparent PNG  - 759x1054 - Free Download on NicePNG">
            <a:extLst>
              <a:ext uri="{FF2B5EF4-FFF2-40B4-BE49-F238E27FC236}">
                <a16:creationId xmlns:a16="http://schemas.microsoft.com/office/drawing/2014/main" id="{4785E7F8-DE9C-44E8-9C3A-8F4C4D4610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29CCC75C-4814-414A-8F59-F86503FCC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56" b="95062" l="6220" r="91463">
                        <a14:foregroundMark x1="35122" y1="10582" x2="39512" y2="30423"/>
                        <a14:foregroundMark x1="37683" y1="22663" x2="36829" y2="38360"/>
                        <a14:foregroundMark x1="36829" y1="38360" x2="36098" y2="38448"/>
                        <a14:foregroundMark x1="31951" y1="24515" x2="31951" y2="43122"/>
                        <a14:foregroundMark x1="25366" y1="23986" x2="23415" y2="36684"/>
                        <a14:foregroundMark x1="23293" y1="35802" x2="31463" y2="52469"/>
                        <a14:foregroundMark x1="31463" y1="52469" x2="32317" y2="53175"/>
                        <a14:foregroundMark x1="35122" y1="37831" x2="39634" y2="52557"/>
                        <a14:foregroundMark x1="39634" y1="52557" x2="40732" y2="53175"/>
                        <a14:foregroundMark x1="40854" y1="43298" x2="46220" y2="62787"/>
                        <a14:foregroundMark x1="46220" y1="62787" x2="46463" y2="58642"/>
                        <a14:foregroundMark x1="43415" y1="38007" x2="47561" y2="52293"/>
                        <a14:foregroundMark x1="48780" y1="32981" x2="52561" y2="52910"/>
                        <a14:foregroundMark x1="54756" y1="34656" x2="57927" y2="57937"/>
                        <a14:foregroundMark x1="57317" y1="37390" x2="61707" y2="61640"/>
                        <a14:foregroundMark x1="60488" y1="34568" x2="62439" y2="57760"/>
                        <a14:foregroundMark x1="72561" y1="30952" x2="73537" y2="59083"/>
                        <a14:foregroundMark x1="72805" y1="35450" x2="73293" y2="49118"/>
                        <a14:foregroundMark x1="73293" y1="49118" x2="71220" y2="49647"/>
                        <a14:foregroundMark x1="65244" y1="35450" x2="61707" y2="55379"/>
                        <a14:foregroundMark x1="61707" y1="55379" x2="61463" y2="55644"/>
                        <a14:foregroundMark x1="58537" y1="46473" x2="58537" y2="59700"/>
                        <a14:foregroundMark x1="58537" y1="59700" x2="57561" y2="59524"/>
                        <a14:foregroundMark x1="54024" y1="53351" x2="50610" y2="65697"/>
                        <a14:foregroundMark x1="50366" y1="67284" x2="50122" y2="74427"/>
                        <a14:foregroundMark x1="50122" y1="74427" x2="49756" y2="74691"/>
                        <a14:foregroundMark x1="48171" y1="73810" x2="45976" y2="73280"/>
                        <a14:foregroundMark x1="43049" y1="67108" x2="42317" y2="73810"/>
                        <a14:foregroundMark x1="40488" y1="71869" x2="38902" y2="72663"/>
                        <a14:foregroundMark x1="36951" y1="67637" x2="47073" y2="65961"/>
                        <a14:foregroundMark x1="48415" y1="65344" x2="46220" y2="68519"/>
                        <a14:foregroundMark x1="43902" y1="64198" x2="34512" y2="74603"/>
                        <a14:foregroundMark x1="34512" y1="74603" x2="34390" y2="74691"/>
                        <a14:foregroundMark x1="35732" y1="68695" x2="35976" y2="73545"/>
                        <a14:foregroundMark x1="36707" y1="71869" x2="35732" y2="72663"/>
                        <a14:foregroundMark x1="34878" y1="70282" x2="34878" y2="70282"/>
                        <a14:foregroundMark x1="38537" y1="75132" x2="37683" y2="76543"/>
                        <a14:foregroundMark x1="30976" y1="90476" x2="30976" y2="91005"/>
                        <a14:foregroundMark x1="32317" y1="92504" x2="31341" y2="93298"/>
                        <a14:foregroundMark x1="28049" y1="93298" x2="30366" y2="93298"/>
                        <a14:foregroundMark x1="31220" y1="93298" x2="31220" y2="93298"/>
                        <a14:foregroundMark x1="27805" y1="43298" x2="29390" y2="61376"/>
                        <a14:foregroundMark x1="28415" y1="43122" x2="26463" y2="56085"/>
                        <a14:foregroundMark x1="26463" y1="56085" x2="25854" y2="56173"/>
                        <a14:foregroundMark x1="16707" y1="35538" x2="16707" y2="44004"/>
                        <a14:foregroundMark x1="16707" y1="44004" x2="16707" y2="43474"/>
                        <a14:foregroundMark x1="16341" y1="30247" x2="20854" y2="39153"/>
                        <a14:foregroundMark x1="20854" y1="39153" x2="22195" y2="35979"/>
                        <a14:foregroundMark x1="23293" y1="27690" x2="28049" y2="39506"/>
                        <a14:foregroundMark x1="28049" y1="39506" x2="28537" y2="38713"/>
                        <a14:foregroundMark x1="29634" y1="25485" x2="41707" y2="41799"/>
                        <a14:foregroundMark x1="41707" y1="41799" x2="48415" y2="37125"/>
                        <a14:foregroundMark x1="49146" y1="26367" x2="54024" y2="39153"/>
                        <a14:foregroundMark x1="54024" y1="39153" x2="55732" y2="37125"/>
                        <a14:foregroundMark x1="51341" y1="23633" x2="53902" y2="32187"/>
                        <a14:foregroundMark x1="53902" y1="32187" x2="55366" y2="32540"/>
                        <a14:foregroundMark x1="45610" y1="20194" x2="52439" y2="23986"/>
                        <a14:foregroundMark x1="50000" y1="17901" x2="52927" y2="23810"/>
                        <a14:foregroundMark x1="36341" y1="15608" x2="49146" y2="15432"/>
                        <a14:foregroundMark x1="49146" y1="15432" x2="49390" y2="15344"/>
                        <a14:foregroundMark x1="45488" y1="16226" x2="55366" y2="16931"/>
                        <a14:foregroundMark x1="39512" y1="13316" x2="39878" y2="25838"/>
                        <a14:foregroundMark x1="41707" y1="12875" x2="46829" y2="36949"/>
                        <a14:foregroundMark x1="46829" y1="36949" x2="47073" y2="35538"/>
                        <a14:foregroundMark x1="45854" y1="17019" x2="51098" y2="39506"/>
                        <a14:foregroundMark x1="51098" y1="39506" x2="51951" y2="37566"/>
                        <a14:foregroundMark x1="61341" y1="32275" x2="71098" y2="40123"/>
                        <a14:foregroundMark x1="71098" y1="40123" x2="75366" y2="39242"/>
                        <a14:foregroundMark x1="71463" y1="23369" x2="77561" y2="37478"/>
                        <a14:foregroundMark x1="77561" y1="37478" x2="76707" y2="36155"/>
                        <a14:foregroundMark x1="68780" y1="23810" x2="71829" y2="38007"/>
                        <a14:foregroundMark x1="57683" y1="18166" x2="57683" y2="34127"/>
                        <a14:foregroundMark x1="57683" y1="34127" x2="57683" y2="33510"/>
                        <a14:foregroundMark x1="57683" y1="25838" x2="63049" y2="55291"/>
                        <a14:foregroundMark x1="63049" y1="55291" x2="62927" y2="51940"/>
                        <a14:foregroundMark x1="58293" y1="36155" x2="65854" y2="70723"/>
                        <a14:foregroundMark x1="65854" y1="70723" x2="65122" y2="71958"/>
                        <a14:foregroundMark x1="60366" y1="65256" x2="57439" y2="83686"/>
                        <a14:foregroundMark x1="57439" y1="83686" x2="55000" y2="84039"/>
                        <a14:foregroundMark x1="55000" y1="65079" x2="53293" y2="76984"/>
                        <a14:foregroundMark x1="53293" y1="76984" x2="52927" y2="73280"/>
                        <a14:foregroundMark x1="52561" y1="61817" x2="47073" y2="73457"/>
                        <a14:foregroundMark x1="47073" y1="73457" x2="45000" y2="72663"/>
                        <a14:foregroundMark x1="42073" y1="64374" x2="39390" y2="75132"/>
                        <a14:foregroundMark x1="39390" y1="75132" x2="38659" y2="73280"/>
                        <a14:foregroundMark x1="36707" y1="66490" x2="35366" y2="76367"/>
                        <a14:foregroundMark x1="35366" y1="76367" x2="35366" y2="73810"/>
                        <a14:foregroundMark x1="34878" y1="60317" x2="31585" y2="71781"/>
                        <a14:foregroundMark x1="31585" y1="71781" x2="31341" y2="70811"/>
                        <a14:foregroundMark x1="30366" y1="61464" x2="29512" y2="76984"/>
                        <a14:foregroundMark x1="29512" y1="76984" x2="30000" y2="75838"/>
                        <a14:foregroundMark x1="31707" y1="69665" x2="31951" y2="73104"/>
                        <a14:foregroundMark x1="35122" y1="63228" x2="37073" y2="73810"/>
                        <a14:foregroundMark x1="37073" y1="73810" x2="37927" y2="72840"/>
                        <a14:foregroundMark x1="36707" y1="62963" x2="48293" y2="68078"/>
                        <a14:foregroundMark x1="48293" y1="68078" x2="48415" y2="67372"/>
                        <a14:foregroundMark x1="37317" y1="58466" x2="44390" y2="59083"/>
                        <a14:foregroundMark x1="37073" y1="62787" x2="43659" y2="61640"/>
                        <a14:foregroundMark x1="36341" y1="58466" x2="47805" y2="60758"/>
                        <a14:foregroundMark x1="47805" y1="60758" x2="48415" y2="60670"/>
                        <a14:foregroundMark x1="52927" y1="62610" x2="58902" y2="69136"/>
                        <a14:foregroundMark x1="58902" y1="69136" x2="59146" y2="68959"/>
                        <a14:foregroundMark x1="61707" y1="63404" x2="66463" y2="72222"/>
                        <a14:foregroundMark x1="66463" y1="72222" x2="66463" y2="70988"/>
                        <a14:foregroundMark x1="67805" y1="65344" x2="67805" y2="68783"/>
                        <a14:foregroundMark x1="67439" y1="61464" x2="66707" y2="71869"/>
                        <a14:foregroundMark x1="66707" y1="71869" x2="66707" y2="69577"/>
                        <a14:foregroundMark x1="66463" y1="58201" x2="64268" y2="71605"/>
                        <a14:foregroundMark x1="64268" y1="71605" x2="59512" y2="74427"/>
                        <a14:foregroundMark x1="51585" y1="73016" x2="44756" y2="79453"/>
                        <a14:foregroundMark x1="44756" y1="79453" x2="44634" y2="79453"/>
                        <a14:foregroundMark x1="44878" y1="80688" x2="47073" y2="82011"/>
                        <a14:foregroundMark x1="42683" y1="78748" x2="59878" y2="79718"/>
                        <a14:foregroundMark x1="59512" y1="79894" x2="63293" y2="75838"/>
                        <a14:foregroundMark x1="56707" y1="73545" x2="66585" y2="72663"/>
                        <a14:foregroundMark x1="66585" y1="72663" x2="67195" y2="72134"/>
                        <a14:foregroundMark x1="68049" y1="71517" x2="66707" y2="71958"/>
                        <a14:foregroundMark x1="30366" y1="66843" x2="27561" y2="66049"/>
                        <a14:foregroundMark x1="23780" y1="56878" x2="21098" y2="64550"/>
                        <a14:foregroundMark x1="21098" y1="64550" x2="21098" y2="64374"/>
                        <a14:foregroundMark x1="20610" y1="61640" x2="20610" y2="63668"/>
                        <a14:foregroundMark x1="22805" y1="59612" x2="23780" y2="64638"/>
                        <a14:foregroundMark x1="23659" y1="62257" x2="23049" y2="63933"/>
                        <a14:foregroundMark x1="22195" y1="61111" x2="22805" y2="64903"/>
                        <a14:foregroundMark x1="20488" y1="61376" x2="20610" y2="64109"/>
                        <a14:foregroundMark x1="19024" y1="61111" x2="19024" y2="63404"/>
                        <a14:foregroundMark x1="17927" y1="61376" x2="18902" y2="64815"/>
                        <a14:foregroundMark x1="18049" y1="62257" x2="18902" y2="65256"/>
                        <a14:foregroundMark x1="17683" y1="62610" x2="19512" y2="64815"/>
                        <a14:foregroundMark x1="9512" y1="59524" x2="9512" y2="59524"/>
                        <a14:foregroundMark x1="8415" y1="59612" x2="8415" y2="59612"/>
                        <a14:foregroundMark x1="28415" y1="60229" x2="30000" y2="69577"/>
                        <a14:foregroundMark x1="30000" y1="69577" x2="30000" y2="69577"/>
                        <a14:foregroundMark x1="22073" y1="56614" x2="22317" y2="67549"/>
                        <a14:foregroundMark x1="22317" y1="67549" x2="23415" y2="69665"/>
                        <a14:foregroundMark x1="28415" y1="90917" x2="31585" y2="94621"/>
                        <a14:foregroundMark x1="21098" y1="92504" x2="31585" y2="92945"/>
                        <a14:foregroundMark x1="21829" y1="93210" x2="29024" y2="93739"/>
                        <a14:foregroundMark x1="20854" y1="94092" x2="26829" y2="95062"/>
                        <a14:foregroundMark x1="34878" y1="94092" x2="34878" y2="94092"/>
                        <a14:foregroundMark x1="35732" y1="91887" x2="36951" y2="91887"/>
                        <a14:foregroundMark x1="37073" y1="91358" x2="38049" y2="92328"/>
                        <a14:foregroundMark x1="39512" y1="90476" x2="40488" y2="93210"/>
                        <a14:foregroundMark x1="40854" y1="89330" x2="41098" y2="91182"/>
                        <a14:foregroundMark x1="20854" y1="92152" x2="20854" y2="92152"/>
                        <a14:foregroundMark x1="17683" y1="92593" x2="18415" y2="93298"/>
                        <a14:foregroundMark x1="17073" y1="93298" x2="17683" y2="93474"/>
                        <a14:foregroundMark x1="59878" y1="37566" x2="61098" y2="45326"/>
                        <a14:foregroundMark x1="61098" y1="45326" x2="61707" y2="45855"/>
                        <a14:foregroundMark x1="63537" y1="38713" x2="65000" y2="46914"/>
                        <a14:foregroundMark x1="65000" y1="46914" x2="66220" y2="48854"/>
                        <a14:foregroundMark x1="68415" y1="40829" x2="68293" y2="48148"/>
                        <a14:foregroundMark x1="68293" y1="48148" x2="68293" y2="46561"/>
                        <a14:foregroundMark x1="68293" y1="36596" x2="66707" y2="40564"/>
                        <a14:foregroundMark x1="68415" y1="18519" x2="69146" y2="26014"/>
                        <a14:foregroundMark x1="69146" y1="26014" x2="68780" y2="27072"/>
                        <a14:foregroundMark x1="61463" y1="16667" x2="60732" y2="19489"/>
                        <a14:foregroundMark x1="47073" y1="11640" x2="44268" y2="16226"/>
                        <a14:foregroundMark x1="46585" y1="12875" x2="58780" y2="13316"/>
                        <a14:foregroundMark x1="51951" y1="10053" x2="59756" y2="12346"/>
                        <a14:foregroundMark x1="56951" y1="10582" x2="65122" y2="20899"/>
                        <a14:foregroundMark x1="61707" y1="16667" x2="72561" y2="32716"/>
                        <a14:foregroundMark x1="72561" y1="32716" x2="72195" y2="32716"/>
                        <a14:foregroundMark x1="66707" y1="22487" x2="73171" y2="35097"/>
                        <a14:foregroundMark x1="73171" y1="35097" x2="71463" y2="34303"/>
                        <a14:foregroundMark x1="62317" y1="24339" x2="63659" y2="39242"/>
                        <a14:foregroundMark x1="63659" y1="29982" x2="69878" y2="39506"/>
                        <a14:foregroundMark x1="69878" y1="39506" x2="70610" y2="38889"/>
                        <a14:foregroundMark x1="73537" y1="34303" x2="76585" y2="45062"/>
                        <a14:foregroundMark x1="73537" y1="37831" x2="76220" y2="43122"/>
                        <a14:foregroundMark x1="88293" y1="37390" x2="87927" y2="42416"/>
                        <a14:foregroundMark x1="84146" y1="38007" x2="81829" y2="44797"/>
                        <a14:foregroundMark x1="81829" y1="44797" x2="81707" y2="43739"/>
                        <a14:foregroundMark x1="82317" y1="40388" x2="83902" y2="43563"/>
                        <a14:foregroundMark x1="85732" y1="41270" x2="86707" y2="43739"/>
                        <a14:foregroundMark x1="90244" y1="39418" x2="91829" y2="41975"/>
                        <a14:foregroundMark x1="90488" y1="36861" x2="89634" y2="39153"/>
                        <a14:foregroundMark x1="29024" y1="28836" x2="25976" y2="38889"/>
                        <a14:foregroundMark x1="25854" y1="25397" x2="30732" y2="27954"/>
                        <a14:foregroundMark x1="30976" y1="21076" x2="29756" y2="32540"/>
                        <a14:foregroundMark x1="26463" y1="22840" x2="23659" y2="27954"/>
                        <a14:foregroundMark x1="22805" y1="21958" x2="19268" y2="28219"/>
                        <a14:foregroundMark x1="19268" y1="24956" x2="16829" y2="28660"/>
                        <a14:foregroundMark x1="10366" y1="29718" x2="7927" y2="34127"/>
                        <a14:foregroundMark x1="7317" y1="33157" x2="6341" y2="36949"/>
                        <a14:foregroundMark x1="6341" y1="32011" x2="7561" y2="35009"/>
                        <a14:foregroundMark x1="14878" y1="35273" x2="24268" y2="51940"/>
                        <a14:foregroundMark x1="25610" y1="43034" x2="30244" y2="50882"/>
                        <a14:foregroundMark x1="30244" y1="50882" x2="30000" y2="50353"/>
                        <a14:foregroundMark x1="64512" y1="20635" x2="77561" y2="30247"/>
                        <a14:foregroundMark x1="77561" y1="24339" x2="80122" y2="33422"/>
                        <a14:foregroundMark x1="80122" y1="33422" x2="80122" y2="32099"/>
                        <a14:foregroundMark x1="72805" y1="24250" x2="73049" y2="29718"/>
                        <a14:foregroundMark x1="65122" y1="16314" x2="66463" y2="22046"/>
                        <a14:foregroundMark x1="57195" y1="15520" x2="69634" y2="19753"/>
                        <a14:foregroundMark x1="70854" y1="19753" x2="74634" y2="24956"/>
                        <a14:foregroundMark x1="49390" y1="4056" x2="52561" y2="6878"/>
                        <a14:foregroundMark x1="62317" y1="93210" x2="68659" y2="93651"/>
                        <a14:foregroundMark x1="52195" y1="92504" x2="63293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35703" y="4974219"/>
            <a:ext cx="1335742" cy="1883781"/>
          </a:xfrm>
          <a:prstGeom prst="rect">
            <a:avLst/>
          </a:prstGeom>
        </p:spPr>
      </p:pic>
      <p:pic>
        <p:nvPicPr>
          <p:cNvPr id="32" name="Picture 31" descr="A picture containing text, vector graphics, clipart, businesscard&#10;&#10;Description automatically generated">
            <a:extLst>
              <a:ext uri="{FF2B5EF4-FFF2-40B4-BE49-F238E27FC236}">
                <a16:creationId xmlns:a16="http://schemas.microsoft.com/office/drawing/2014/main" id="{34FBEBE4-6CD1-4AC6-A8CE-C2E4D0467DE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31896" r="13137" b="21176"/>
          <a:stretch/>
        </p:blipFill>
        <p:spPr>
          <a:xfrm>
            <a:off x="-1" y="5280595"/>
            <a:ext cx="1335741" cy="157740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0C44F8D-477A-4962-9BCE-E79EA8D97D2C}"/>
              </a:ext>
            </a:extLst>
          </p:cNvPr>
          <p:cNvGrpSpPr/>
          <p:nvPr/>
        </p:nvGrpSpPr>
        <p:grpSpPr>
          <a:xfrm>
            <a:off x="607816" y="1855724"/>
            <a:ext cx="2476044" cy="2877640"/>
            <a:chOff x="607816" y="1855724"/>
            <a:chExt cx="2476044" cy="287764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51F0AA8-74A9-4B89-92D8-371B885D1E4C}"/>
                </a:ext>
              </a:extLst>
            </p:cNvPr>
            <p:cNvGrpSpPr/>
            <p:nvPr/>
          </p:nvGrpSpPr>
          <p:grpSpPr>
            <a:xfrm>
              <a:off x="997885" y="2124636"/>
              <a:ext cx="2085975" cy="2608728"/>
              <a:chOff x="997885" y="2124636"/>
              <a:chExt cx="2085975" cy="260872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97FA07F-9EE0-49D5-82D6-737BD3E9BCF2}"/>
                  </a:ext>
                </a:extLst>
              </p:cNvPr>
              <p:cNvSpPr/>
              <p:nvPr/>
            </p:nvSpPr>
            <p:spPr>
              <a:xfrm>
                <a:off x="997885" y="2124636"/>
                <a:ext cx="2085975" cy="26087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D8567D5-CFE5-4D7B-A52E-6C63CC89006B}"/>
                  </a:ext>
                </a:extLst>
              </p:cNvPr>
              <p:cNvSpPr/>
              <p:nvPr/>
            </p:nvSpPr>
            <p:spPr>
              <a:xfrm>
                <a:off x="1132233" y="2295860"/>
                <a:ext cx="1817278" cy="1709057"/>
              </a:xfrm>
              <a:prstGeom prst="rect">
                <a:avLst/>
              </a:prstGeom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5C4084-4B4A-48B7-9703-43144DE3D5C9}"/>
                  </a:ext>
                </a:extLst>
              </p:cNvPr>
              <p:cNvSpPr txBox="1"/>
              <p:nvPr/>
            </p:nvSpPr>
            <p:spPr>
              <a:xfrm>
                <a:off x="1185292" y="4063715"/>
                <a:ext cx="1711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ln w="19050">
                      <a:solidFill>
                        <a:srgbClr val="0869AE"/>
                      </a:solidFill>
                    </a:ln>
                    <a:solidFill>
                      <a:srgbClr val="B3D6E7"/>
                    </a:solidFill>
                    <a:latin typeface="iCiel Cadena" panose="02000503000000020004" pitchFamily="50" charset="0"/>
                  </a:rPr>
                  <a:t>Tên</a:t>
                </a:r>
                <a:endParaRPr lang="vi-VN" sz="3200" b="1">
                  <a:ln w="19050">
                    <a:solidFill>
                      <a:srgbClr val="0869AE"/>
                    </a:solidFill>
                  </a:ln>
                  <a:solidFill>
                    <a:srgbClr val="B3D6E7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33" name="Picture 32" descr="A picture containing text, metalware, gear&#10;&#10;Description automatically generated">
              <a:extLst>
                <a:ext uri="{FF2B5EF4-FFF2-40B4-BE49-F238E27FC236}">
                  <a16:creationId xmlns:a16="http://schemas.microsoft.com/office/drawing/2014/main" id="{2907BEB4-7115-44A4-8231-1D498D618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1" r="19745"/>
            <a:stretch/>
          </p:blipFill>
          <p:spPr>
            <a:xfrm rot="20542524">
              <a:off x="607816" y="1855724"/>
              <a:ext cx="774161" cy="7181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9AE7C57-F9D6-42DF-BBF8-296576B3B976}"/>
              </a:ext>
            </a:extLst>
          </p:cNvPr>
          <p:cNvGrpSpPr/>
          <p:nvPr/>
        </p:nvGrpSpPr>
        <p:grpSpPr>
          <a:xfrm>
            <a:off x="9281275" y="2124636"/>
            <a:ext cx="2687779" cy="2902551"/>
            <a:chOff x="9281275" y="2124636"/>
            <a:chExt cx="2687779" cy="290255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5908C00-A1F9-4A37-82E7-C320490C2C17}"/>
                </a:ext>
              </a:extLst>
            </p:cNvPr>
            <p:cNvGrpSpPr/>
            <p:nvPr/>
          </p:nvGrpSpPr>
          <p:grpSpPr>
            <a:xfrm>
              <a:off x="9281275" y="2124636"/>
              <a:ext cx="2085975" cy="2608728"/>
              <a:chOff x="9281275" y="2124636"/>
              <a:chExt cx="2085975" cy="260872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7E139C2-A201-48F9-9A2C-8CB34E1A5D24}"/>
                  </a:ext>
                </a:extLst>
              </p:cNvPr>
              <p:cNvSpPr/>
              <p:nvPr/>
            </p:nvSpPr>
            <p:spPr>
              <a:xfrm>
                <a:off x="9281275" y="2124636"/>
                <a:ext cx="2085975" cy="26087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EB3A034-5099-443F-8EF3-808DEF9162D2}"/>
                  </a:ext>
                </a:extLst>
              </p:cNvPr>
              <p:cNvSpPr/>
              <p:nvPr/>
            </p:nvSpPr>
            <p:spPr>
              <a:xfrm>
                <a:off x="9412636" y="2237910"/>
                <a:ext cx="1817278" cy="1709057"/>
              </a:xfrm>
              <a:prstGeom prst="rect">
                <a:avLst/>
              </a:prstGeom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98F184-F928-4113-8446-786BB7FDB77D}"/>
                  </a:ext>
                </a:extLst>
              </p:cNvPr>
              <p:cNvSpPr txBox="1"/>
              <p:nvPr/>
            </p:nvSpPr>
            <p:spPr>
              <a:xfrm>
                <a:off x="9465695" y="4047030"/>
                <a:ext cx="1711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ln w="19050">
                      <a:solidFill>
                        <a:srgbClr val="0366AD"/>
                      </a:solidFill>
                    </a:ln>
                    <a:solidFill>
                      <a:srgbClr val="B3D6E7"/>
                    </a:solidFill>
                    <a:latin typeface="iCiel Cadena" panose="02000503000000020004" pitchFamily="50" charset="0"/>
                  </a:rPr>
                  <a:t>Tên</a:t>
                </a:r>
                <a:endParaRPr lang="vi-VN" sz="3200" b="1">
                  <a:ln w="19050">
                    <a:solidFill>
                      <a:srgbClr val="0366AD"/>
                    </a:solidFill>
                  </a:ln>
                  <a:solidFill>
                    <a:srgbClr val="B3D6E7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C27ECE-780E-4746-B81F-E491E2B9B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6000" r="94000">
                          <a14:foregroundMark x1="14333" y1="77647" x2="14333" y2="77647"/>
                          <a14:foregroundMark x1="9333" y1="72941" x2="9333" y2="72941"/>
                          <a14:foregroundMark x1="6333" y1="74118" x2="6333" y2="74118"/>
                          <a14:foregroundMark x1="94000" y1="12941" x2="94000" y2="129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064578">
              <a:off x="10685334" y="4299745"/>
              <a:ext cx="1283720" cy="727442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1C14F89-8AE2-492A-9DEB-2866827000A8}"/>
              </a:ext>
            </a:extLst>
          </p:cNvPr>
          <p:cNvGrpSpPr/>
          <p:nvPr/>
        </p:nvGrpSpPr>
        <p:grpSpPr>
          <a:xfrm>
            <a:off x="3759015" y="2124636"/>
            <a:ext cx="2085975" cy="2608728"/>
            <a:chOff x="3759015" y="2124636"/>
            <a:chExt cx="2085975" cy="260872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EE08185-1B12-4157-A7A4-DFF78BD8F3AD}"/>
                </a:ext>
              </a:extLst>
            </p:cNvPr>
            <p:cNvGrpSpPr/>
            <p:nvPr/>
          </p:nvGrpSpPr>
          <p:grpSpPr>
            <a:xfrm>
              <a:off x="3759015" y="2124636"/>
              <a:ext cx="2085975" cy="2608728"/>
              <a:chOff x="3759015" y="2124636"/>
              <a:chExt cx="2085975" cy="260872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79FBA7-8924-445A-A653-093B1F0EA54F}"/>
                  </a:ext>
                </a:extLst>
              </p:cNvPr>
              <p:cNvSpPr/>
              <p:nvPr/>
            </p:nvSpPr>
            <p:spPr>
              <a:xfrm>
                <a:off x="3759015" y="2124636"/>
                <a:ext cx="2085975" cy="26087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C422504-258C-4FDF-AF50-0BF63B066AC3}"/>
                  </a:ext>
                </a:extLst>
              </p:cNvPr>
              <p:cNvSpPr/>
              <p:nvPr/>
            </p:nvSpPr>
            <p:spPr>
              <a:xfrm>
                <a:off x="3893363" y="2237909"/>
                <a:ext cx="1817278" cy="1709057"/>
              </a:xfrm>
              <a:prstGeom prst="rect">
                <a:avLst/>
              </a:prstGeom>
              <a:blipFill dpi="0" rotWithShape="1"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986E33-AD4C-407C-8D11-E15439BA54CD}"/>
                  </a:ext>
                </a:extLst>
              </p:cNvPr>
              <p:cNvSpPr txBox="1"/>
              <p:nvPr/>
            </p:nvSpPr>
            <p:spPr>
              <a:xfrm>
                <a:off x="3946422" y="4047032"/>
                <a:ext cx="1711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ln w="19050">
                      <a:solidFill>
                        <a:srgbClr val="0366AD"/>
                      </a:solidFill>
                    </a:ln>
                    <a:solidFill>
                      <a:srgbClr val="B3D6E7"/>
                    </a:solidFill>
                    <a:latin typeface="iCiel Cadena" panose="02000503000000020004" pitchFamily="50" charset="0"/>
                  </a:rPr>
                  <a:t>Tên</a:t>
                </a:r>
                <a:endParaRPr lang="vi-VN" sz="3200" b="1">
                  <a:ln w="19050">
                    <a:solidFill>
                      <a:srgbClr val="0366AD"/>
                    </a:solidFill>
                  </a:ln>
                  <a:solidFill>
                    <a:srgbClr val="B3D6E7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192A8F8D-9F2F-4A5B-93CA-3E4F95D9C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433" y="4165980"/>
              <a:ext cx="493494" cy="49349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046F275-A190-4D2E-BD74-58721367B6AB}"/>
              </a:ext>
            </a:extLst>
          </p:cNvPr>
          <p:cNvGrpSpPr/>
          <p:nvPr/>
        </p:nvGrpSpPr>
        <p:grpSpPr>
          <a:xfrm>
            <a:off x="6520145" y="2124636"/>
            <a:ext cx="2085975" cy="2608728"/>
            <a:chOff x="6520145" y="2124636"/>
            <a:chExt cx="2085975" cy="260872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E1F3FC-B40F-4245-9AC4-BF37378AF9F4}"/>
                </a:ext>
              </a:extLst>
            </p:cNvPr>
            <p:cNvGrpSpPr/>
            <p:nvPr/>
          </p:nvGrpSpPr>
          <p:grpSpPr>
            <a:xfrm>
              <a:off x="6520145" y="2124636"/>
              <a:ext cx="2085975" cy="2608728"/>
              <a:chOff x="6520145" y="2124636"/>
              <a:chExt cx="2085975" cy="260872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311E117-B7B5-45F8-88B2-A3746D4705D7}"/>
                  </a:ext>
                </a:extLst>
              </p:cNvPr>
              <p:cNvSpPr/>
              <p:nvPr/>
            </p:nvSpPr>
            <p:spPr>
              <a:xfrm>
                <a:off x="6520145" y="2124636"/>
                <a:ext cx="2085975" cy="260872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08B1E6-30C0-454D-97B3-DE2513305778}"/>
                  </a:ext>
                </a:extLst>
              </p:cNvPr>
              <p:cNvSpPr/>
              <p:nvPr/>
            </p:nvSpPr>
            <p:spPr>
              <a:xfrm>
                <a:off x="6654493" y="2237910"/>
                <a:ext cx="1817278" cy="1709057"/>
              </a:xfrm>
              <a:prstGeom prst="rect">
                <a:avLst/>
              </a:prstGeom>
              <a:blipFill dpi="0" rotWithShape="1"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8E87F02-0F64-4519-8505-0CE9A93E534D}"/>
                  </a:ext>
                </a:extLst>
              </p:cNvPr>
              <p:cNvSpPr txBox="1"/>
              <p:nvPr/>
            </p:nvSpPr>
            <p:spPr>
              <a:xfrm>
                <a:off x="6703590" y="4047031"/>
                <a:ext cx="17111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>
                    <a:ln w="19050">
                      <a:solidFill>
                        <a:srgbClr val="0366AD"/>
                      </a:solidFill>
                    </a:ln>
                    <a:solidFill>
                      <a:srgbClr val="B3D6E7"/>
                    </a:solidFill>
                    <a:latin typeface="iCiel Cadena" panose="02000503000000020004" pitchFamily="50" charset="0"/>
                  </a:rPr>
                  <a:t>Tên</a:t>
                </a:r>
                <a:endParaRPr lang="vi-VN" sz="3200" b="1">
                  <a:ln w="19050">
                    <a:solidFill>
                      <a:srgbClr val="0366AD"/>
                    </a:solidFill>
                  </a:ln>
                  <a:solidFill>
                    <a:srgbClr val="B3D6E7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F592B97-3B0E-4470-B3ED-D93EC05071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>
                          <a14:backgroundMark x1="38500" y1="11000" x2="44000" y2="12500"/>
                          <a14:backgroundMark x1="44500" y1="15500" x2="56500" y2="16500"/>
                          <a14:backgroundMark x1="44000" y1="18500" x2="68000" y2="21500"/>
                          <a14:backgroundMark x1="73000" y1="24000" x2="79000" y2="36000"/>
                          <a14:backgroundMark x1="76500" y1="39500" x2="80500" y2="52000"/>
                          <a14:backgroundMark x1="81000" y1="66500" x2="81000" y2="67500"/>
                          <a14:backgroundMark x1="73500" y1="73000" x2="72500" y2="76000"/>
                          <a14:backgroundMark x1="65000" y1="73500" x2="61000" y2="77500"/>
                          <a14:backgroundMark x1="60000" y1="71000" x2="61000" y2="74500"/>
                          <a14:backgroundMark x1="55500" y1="65000" x2="55500" y2="65000"/>
                          <a14:backgroundMark x1="62000" y1="39000" x2="64000" y2="40000"/>
                          <a14:backgroundMark x1="59500" y1="40000" x2="59000" y2="41500"/>
                          <a14:backgroundMark x1="58500" y1="43000" x2="58500" y2="44500"/>
                          <a14:backgroundMark x1="57000" y1="48000" x2="57000" y2="48000"/>
                          <a14:backgroundMark x1="31000" y1="44500" x2="35500" y2="55000"/>
                          <a14:backgroundMark x1="42500" y1="57500" x2="42500" y2="57500"/>
                          <a14:backgroundMark x1="45500" y1="58500" x2="45500" y2="58500"/>
                          <a14:backgroundMark x1="48500" y1="76500" x2="41500" y2="80500"/>
                          <a14:backgroundMark x1="48500" y1="62000" x2="48500" y2="62000"/>
                          <a14:backgroundMark x1="56000" y1="49000" x2="56000" y2="49000"/>
                          <a14:backgroundMark x1="43000" y1="52500" x2="43000" y2="52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72" t="17557" r="16760" b="11314"/>
            <a:stretch/>
          </p:blipFill>
          <p:spPr>
            <a:xfrm rot="1191041">
              <a:off x="7876131" y="3985577"/>
              <a:ext cx="689624" cy="709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906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ash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ABEC4-244F-4E5E-9655-3CED3251F444}"/>
              </a:ext>
            </a:extLst>
          </p:cNvPr>
          <p:cNvSpPr/>
          <p:nvPr/>
        </p:nvSpPr>
        <p:spPr>
          <a:xfrm>
            <a:off x="0" y="0"/>
            <a:ext cx="12213834" cy="6873705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29883-6A88-4CC7-97AA-F6ABDE183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53700" y="0"/>
            <a:ext cx="2022944" cy="431865"/>
          </a:xfrm>
          <a:prstGeom prst="rect">
            <a:avLst/>
          </a:prstGeom>
        </p:spPr>
      </p:pic>
      <p:pic>
        <p:nvPicPr>
          <p:cNvPr id="3" name="Picture 2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902CC66B-B162-40F2-9518-3FBCBA6D6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652">
            <a:off x="-1793555" y="-2425277"/>
            <a:ext cx="2177412" cy="17049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D9FE01-0D84-4921-BD12-F02F2A812B12}"/>
              </a:ext>
            </a:extLst>
          </p:cNvPr>
          <p:cNvSpPr/>
          <p:nvPr/>
        </p:nvSpPr>
        <p:spPr>
          <a:xfrm>
            <a:off x="12213834" y="431865"/>
            <a:ext cx="12213834" cy="19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97325-62FA-4A63-A7F6-82D945882E63}"/>
              </a:ext>
            </a:extLst>
          </p:cNvPr>
          <p:cNvGrpSpPr/>
          <p:nvPr/>
        </p:nvGrpSpPr>
        <p:grpSpPr>
          <a:xfrm>
            <a:off x="4767951" y="7192289"/>
            <a:ext cx="7172605" cy="5983614"/>
            <a:chOff x="4798057" y="935436"/>
            <a:chExt cx="7172605" cy="598361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B27037-145D-4713-AED1-7EE08684AADC}"/>
                </a:ext>
              </a:extLst>
            </p:cNvPr>
            <p:cNvGrpSpPr/>
            <p:nvPr/>
          </p:nvGrpSpPr>
          <p:grpSpPr>
            <a:xfrm>
              <a:off x="4798057" y="935436"/>
              <a:ext cx="7172605" cy="5983614"/>
              <a:chOff x="5251590" y="1051051"/>
              <a:chExt cx="6850999" cy="598361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7B3B64D-4B6F-481E-AC17-3B6ACBEA112B}"/>
                  </a:ext>
                </a:extLst>
              </p:cNvPr>
              <p:cNvGrpSpPr/>
              <p:nvPr/>
            </p:nvGrpSpPr>
            <p:grpSpPr>
              <a:xfrm>
                <a:off x="5251590" y="1051051"/>
                <a:ext cx="6850999" cy="5983614"/>
                <a:chOff x="5190343" y="874386"/>
                <a:chExt cx="6850999" cy="5983614"/>
              </a:xfrm>
            </p:grpSpPr>
            <p:pic>
              <p:nvPicPr>
                <p:cNvPr id="9" name="Picture 8" descr="A picture containing text, clipart&#10;&#10;Description automatically generated">
                  <a:extLst>
                    <a:ext uri="{FF2B5EF4-FFF2-40B4-BE49-F238E27FC236}">
                      <a16:creationId xmlns:a16="http://schemas.microsoft.com/office/drawing/2014/main" id="{79C12753-E5B7-4AC3-AA9B-2AFE40663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75613" b="99265" l="10000" r="90000">
                              <a14:foregroundMark x1="50781" y1="77819" x2="50781" y2="77819"/>
                              <a14:foregroundMark x1="48594" y1="77206" x2="48594" y2="77206"/>
                              <a14:foregroundMark x1="34688" y1="96446" x2="34688" y2="96446"/>
                              <a14:foregroundMark x1="68438" y1="93995" x2="69688" y2="94853"/>
                              <a14:foregroundMark x1="70156" y1="94485" x2="70156" y2="94485"/>
                              <a14:foregroundMark x1="73906" y1="90441" x2="73750" y2="90196"/>
                              <a14:foregroundMark x1="71563" y1="85417" x2="72188" y2="87132"/>
                              <a14:foregroundMark x1="73594" y1="90809" x2="73438" y2="91912"/>
                              <a14:foregroundMark x1="73594" y1="92034" x2="72500" y2="93750"/>
                              <a14:foregroundMark x1="73750" y1="93382" x2="73281" y2="93995"/>
                              <a14:foregroundMark x1="73438" y1="94363" x2="73438" y2="94363"/>
                              <a14:foregroundMark x1="71563" y1="95098" x2="71563" y2="95098"/>
                              <a14:foregroundMark x1="25938" y1="93260" x2="25313" y2="91176"/>
                              <a14:foregroundMark x1="26094" y1="90441" x2="28125" y2="88480"/>
                              <a14:foregroundMark x1="27500" y1="87377" x2="28125" y2="87010"/>
                              <a14:foregroundMark x1="27969" y1="86029" x2="28750" y2="85907"/>
                              <a14:foregroundMark x1="29688" y1="83824" x2="31250" y2="83211"/>
                              <a14:foregroundMark x1="30156" y1="83456" x2="32031" y2="81618"/>
                              <a14:foregroundMark x1="33750" y1="80882" x2="37031" y2="79534"/>
                              <a14:foregroundMark x1="35000" y1="79167" x2="40000" y2="78799"/>
                              <a14:foregroundMark x1="39219" y1="77819" x2="42188" y2="77206"/>
                              <a14:foregroundMark x1="42813" y1="76838" x2="44844" y2="76838"/>
                              <a14:foregroundMark x1="51875" y1="76593" x2="51875" y2="76593"/>
                              <a14:foregroundMark x1="45781" y1="75980" x2="45781" y2="75980"/>
                              <a14:foregroundMark x1="54063" y1="75735" x2="54063" y2="75735"/>
                              <a14:foregroundMark x1="56875" y1="77083" x2="58125" y2="77574"/>
                              <a14:foregroundMark x1="56563" y1="77083" x2="57813" y2="77328"/>
                              <a14:foregroundMark x1="58125" y1="77328" x2="58906" y2="77574"/>
                              <a14:foregroundMark x1="59375" y1="77574" x2="60156" y2="77819"/>
                              <a14:foregroundMark x1="60156" y1="77574" x2="61406" y2="78064"/>
                              <a14:foregroundMark x1="62031" y1="78186" x2="63438" y2="78922"/>
                              <a14:foregroundMark x1="63281" y1="78799" x2="64531" y2="79412"/>
                              <a14:foregroundMark x1="65000" y1="79657" x2="65938" y2="80392"/>
                              <a14:foregroundMark x1="67031" y1="95343" x2="65625" y2="96446"/>
                              <a14:foregroundMark x1="28906" y1="84436" x2="28906" y2="84436"/>
                              <a14:foregroundMark x1="28906" y1="84559" x2="26875" y2="90564"/>
                              <a14:foregroundMark x1="26563" y1="89216" x2="27031" y2="88235"/>
                              <a14:foregroundMark x1="27344" y1="87990" x2="27656" y2="86642"/>
                              <a14:foregroundMark x1="32031" y1="81005" x2="33750" y2="79902"/>
                              <a14:foregroundMark x1="35469" y1="79289" x2="37969" y2="78309"/>
                              <a14:foregroundMark x1="37813" y1="78309" x2="40156" y2="77696"/>
                              <a14:foregroundMark x1="54531" y1="76716" x2="56875" y2="76961"/>
                              <a14:foregroundMark x1="57813" y1="77083" x2="59375" y2="77451"/>
                              <a14:foregroundMark x1="61094" y1="78186" x2="63906" y2="79412"/>
                              <a14:foregroundMark x1="64531" y1="79289" x2="65781" y2="80147"/>
                              <a14:foregroundMark x1="65938" y1="80882" x2="66406" y2="81250"/>
                              <a14:foregroundMark x1="66406" y1="80270" x2="67188" y2="81005"/>
                              <a14:foregroundMark x1="66250" y1="80515" x2="68750" y2="82843"/>
                              <a14:foregroundMark x1="69063" y1="82353" x2="69844" y2="83211"/>
                              <a14:foregroundMark x1="68594" y1="81985" x2="69531" y2="82843"/>
                              <a14:foregroundMark x1="67656" y1="81005" x2="69219" y2="82108"/>
                              <a14:foregroundMark x1="70000" y1="83701" x2="71250" y2="85049"/>
                              <a14:foregroundMark x1="71719" y1="86520" x2="72656" y2="88235"/>
                              <a14:foregroundMark x1="72656" y1="87868" x2="73281" y2="89216"/>
                              <a14:foregroundMark x1="71250" y1="95343" x2="68125" y2="96569"/>
                              <a14:foregroundMark x1="67344" y1="96936" x2="68906" y2="96569"/>
                              <a14:foregroundMark x1="70156" y1="96201" x2="71406" y2="95711"/>
                              <a14:foregroundMark x1="71719" y1="95466" x2="72500" y2="94975"/>
                              <a14:foregroundMark x1="62500" y1="97672" x2="60313" y2="97917"/>
                              <a14:foregroundMark x1="62969" y1="97426" x2="65469" y2="97426"/>
                              <a14:foregroundMark x1="65313" y1="97426" x2="66563" y2="96936"/>
                              <a14:foregroundMark x1="52969" y1="98284" x2="48438" y2="98162"/>
                              <a14:foregroundMark x1="46719" y1="98039" x2="41406" y2="97549"/>
                              <a14:foregroundMark x1="37500" y1="97549" x2="36094" y2="97426"/>
                              <a14:foregroundMark x1="35781" y1="97426" x2="41719" y2="98039"/>
                              <a14:foregroundMark x1="43281" y1="98039" x2="45938" y2="98284"/>
                              <a14:foregroundMark x1="35156" y1="97426" x2="37656" y2="97917"/>
                              <a14:foregroundMark x1="34844" y1="97549" x2="31406" y2="96936"/>
                              <a14:foregroundMark x1="30781" y1="96691" x2="28438" y2="95833"/>
                              <a14:foregroundMark x1="26875" y1="95098" x2="25938" y2="94118"/>
                              <a14:foregroundMark x1="25938" y1="94240" x2="27969" y2="95221"/>
                              <a14:foregroundMark x1="56563" y1="98162" x2="58125" y2="98039"/>
                              <a14:foregroundMark x1="58906" y1="98039" x2="60000" y2="98039"/>
                              <a14:foregroundMark x1="54531" y1="98284" x2="56563" y2="98162"/>
                              <a14:foregroundMark x1="39063" y1="98039" x2="39063" y2="98039"/>
                              <a14:foregroundMark x1="38594" y1="98039" x2="38750" y2="98162"/>
                              <a14:foregroundMark x1="40781" y1="98162" x2="41094" y2="98162"/>
                              <a14:backgroundMark x1="57471" y1="98897" x2="58210" y2="98897"/>
                              <a14:backgroundMark x1="57190" y1="99265" x2="57656" y2="9926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75153"/>
                <a:stretch/>
              </p:blipFill>
              <p:spPr>
                <a:xfrm>
                  <a:off x="5926430" y="5154033"/>
                  <a:ext cx="5378824" cy="1703967"/>
                </a:xfrm>
                <a:prstGeom prst="rect">
                  <a:avLst/>
                </a:prstGeom>
              </p:spPr>
            </p:pic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D2BD910-5DE9-4093-9E14-7A47E780EBEF}"/>
                    </a:ext>
                  </a:extLst>
                </p:cNvPr>
                <p:cNvSpPr/>
                <p:nvPr/>
              </p:nvSpPr>
              <p:spPr>
                <a:xfrm>
                  <a:off x="5190343" y="874386"/>
                  <a:ext cx="6850999" cy="4090596"/>
                </a:xfrm>
                <a:prstGeom prst="roundRect">
                  <a:avLst>
                    <a:gd name="adj" fmla="val 4000"/>
                  </a:avLst>
                </a:prstGeom>
                <a:solidFill>
                  <a:srgbClr val="CF93B5"/>
                </a:solid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49A13A29-B150-45FA-A51D-D7B49612EC41}"/>
                    </a:ext>
                  </a:extLst>
                </p:cNvPr>
                <p:cNvSpPr/>
                <p:nvPr/>
              </p:nvSpPr>
              <p:spPr>
                <a:xfrm>
                  <a:off x="5582244" y="1119864"/>
                  <a:ext cx="6067196" cy="3599637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8C9DE"/>
                </a:solidFill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" name="Rectangle: Top Corners Rounded 13">
                  <a:extLst>
                    <a:ext uri="{FF2B5EF4-FFF2-40B4-BE49-F238E27FC236}">
                      <a16:creationId xmlns:a16="http://schemas.microsoft.com/office/drawing/2014/main" id="{298A76CF-242F-4420-A719-EECBC4B2D260}"/>
                    </a:ext>
                  </a:extLst>
                </p:cNvPr>
                <p:cNvSpPr/>
                <p:nvPr/>
              </p:nvSpPr>
              <p:spPr>
                <a:xfrm rot="10800000">
                  <a:off x="8397106" y="4964979"/>
                  <a:ext cx="443346" cy="539265"/>
                </a:xfrm>
                <a:prstGeom prst="round2SameRect">
                  <a:avLst>
                    <a:gd name="adj1" fmla="val 43333"/>
                    <a:gd name="adj2" fmla="val 0"/>
                  </a:avLst>
                </a:prstGeom>
                <a:solidFill>
                  <a:srgbClr val="2E71A5"/>
                </a:solid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6022B67-7569-4CBD-A060-77462D3616AE}"/>
                  </a:ext>
                </a:extLst>
              </p:cNvPr>
              <p:cNvSpPr/>
              <p:nvPr/>
            </p:nvSpPr>
            <p:spPr>
              <a:xfrm rot="21421545">
                <a:off x="5856173" y="1849964"/>
                <a:ext cx="401288" cy="2808075"/>
              </a:xfrm>
              <a:custGeom>
                <a:avLst/>
                <a:gdLst>
                  <a:gd name="connsiteX0" fmla="*/ 0 w 297390"/>
                  <a:gd name="connsiteY0" fmla="*/ 49566 h 2261420"/>
                  <a:gd name="connsiteX1" fmla="*/ 49566 w 297390"/>
                  <a:gd name="connsiteY1" fmla="*/ 0 h 2261420"/>
                  <a:gd name="connsiteX2" fmla="*/ 247824 w 297390"/>
                  <a:gd name="connsiteY2" fmla="*/ 0 h 2261420"/>
                  <a:gd name="connsiteX3" fmla="*/ 297390 w 297390"/>
                  <a:gd name="connsiteY3" fmla="*/ 49566 h 2261420"/>
                  <a:gd name="connsiteX4" fmla="*/ 297390 w 297390"/>
                  <a:gd name="connsiteY4" fmla="*/ 2211854 h 2261420"/>
                  <a:gd name="connsiteX5" fmla="*/ 247824 w 297390"/>
                  <a:gd name="connsiteY5" fmla="*/ 2261420 h 2261420"/>
                  <a:gd name="connsiteX6" fmla="*/ 49566 w 297390"/>
                  <a:gd name="connsiteY6" fmla="*/ 2261420 h 2261420"/>
                  <a:gd name="connsiteX7" fmla="*/ 0 w 297390"/>
                  <a:gd name="connsiteY7" fmla="*/ 2211854 h 2261420"/>
                  <a:gd name="connsiteX8" fmla="*/ 0 w 297390"/>
                  <a:gd name="connsiteY8" fmla="*/ 49566 h 2261420"/>
                  <a:gd name="connsiteX0" fmla="*/ 127820 w 297390"/>
                  <a:gd name="connsiteY0" fmla="*/ 8612 h 2289292"/>
                  <a:gd name="connsiteX1" fmla="*/ 49566 w 297390"/>
                  <a:gd name="connsiteY1" fmla="*/ 27872 h 2289292"/>
                  <a:gd name="connsiteX2" fmla="*/ 247824 w 297390"/>
                  <a:gd name="connsiteY2" fmla="*/ 27872 h 2289292"/>
                  <a:gd name="connsiteX3" fmla="*/ 297390 w 297390"/>
                  <a:gd name="connsiteY3" fmla="*/ 77438 h 2289292"/>
                  <a:gd name="connsiteX4" fmla="*/ 297390 w 297390"/>
                  <a:gd name="connsiteY4" fmla="*/ 2239726 h 2289292"/>
                  <a:gd name="connsiteX5" fmla="*/ 247824 w 297390"/>
                  <a:gd name="connsiteY5" fmla="*/ 2289292 h 2289292"/>
                  <a:gd name="connsiteX6" fmla="*/ 49566 w 297390"/>
                  <a:gd name="connsiteY6" fmla="*/ 2289292 h 2289292"/>
                  <a:gd name="connsiteX7" fmla="*/ 0 w 297390"/>
                  <a:gd name="connsiteY7" fmla="*/ 2239726 h 2289292"/>
                  <a:gd name="connsiteX8" fmla="*/ 127820 w 297390"/>
                  <a:gd name="connsiteY8" fmla="*/ 8612 h 2289292"/>
                  <a:gd name="connsiteX0" fmla="*/ 135597 w 305167"/>
                  <a:gd name="connsiteY0" fmla="*/ 8612 h 2289292"/>
                  <a:gd name="connsiteX1" fmla="*/ 57343 w 305167"/>
                  <a:gd name="connsiteY1" fmla="*/ 27872 h 2289292"/>
                  <a:gd name="connsiteX2" fmla="*/ 255601 w 305167"/>
                  <a:gd name="connsiteY2" fmla="*/ 27872 h 2289292"/>
                  <a:gd name="connsiteX3" fmla="*/ 305167 w 305167"/>
                  <a:gd name="connsiteY3" fmla="*/ 77438 h 2289292"/>
                  <a:gd name="connsiteX4" fmla="*/ 305167 w 305167"/>
                  <a:gd name="connsiteY4" fmla="*/ 2239726 h 2289292"/>
                  <a:gd name="connsiteX5" fmla="*/ 255601 w 305167"/>
                  <a:gd name="connsiteY5" fmla="*/ 2289292 h 2289292"/>
                  <a:gd name="connsiteX6" fmla="*/ 57343 w 305167"/>
                  <a:gd name="connsiteY6" fmla="*/ 2289292 h 2289292"/>
                  <a:gd name="connsiteX7" fmla="*/ 7777 w 305167"/>
                  <a:gd name="connsiteY7" fmla="*/ 2239726 h 2289292"/>
                  <a:gd name="connsiteX8" fmla="*/ 135597 w 305167"/>
                  <a:gd name="connsiteY8" fmla="*/ 8612 h 2289292"/>
                  <a:gd name="connsiteX0" fmla="*/ 135597 w 305167"/>
                  <a:gd name="connsiteY0" fmla="*/ 8612 h 2297605"/>
                  <a:gd name="connsiteX1" fmla="*/ 57343 w 305167"/>
                  <a:gd name="connsiteY1" fmla="*/ 27872 h 2297605"/>
                  <a:gd name="connsiteX2" fmla="*/ 255601 w 305167"/>
                  <a:gd name="connsiteY2" fmla="*/ 27872 h 2297605"/>
                  <a:gd name="connsiteX3" fmla="*/ 305167 w 305167"/>
                  <a:gd name="connsiteY3" fmla="*/ 77438 h 2297605"/>
                  <a:gd name="connsiteX4" fmla="*/ 305167 w 305167"/>
                  <a:gd name="connsiteY4" fmla="*/ 2239726 h 2297605"/>
                  <a:gd name="connsiteX5" fmla="*/ 255601 w 305167"/>
                  <a:gd name="connsiteY5" fmla="*/ 2289292 h 2297605"/>
                  <a:gd name="connsiteX6" fmla="*/ 144626 w 305167"/>
                  <a:gd name="connsiteY6" fmla="*/ 2297605 h 2297605"/>
                  <a:gd name="connsiteX7" fmla="*/ 7777 w 305167"/>
                  <a:gd name="connsiteY7" fmla="*/ 2239726 h 2297605"/>
                  <a:gd name="connsiteX8" fmla="*/ 135597 w 305167"/>
                  <a:gd name="connsiteY8" fmla="*/ 8612 h 2297605"/>
                  <a:gd name="connsiteX0" fmla="*/ 118055 w 287625"/>
                  <a:gd name="connsiteY0" fmla="*/ 8612 h 2297605"/>
                  <a:gd name="connsiteX1" fmla="*/ 39801 w 287625"/>
                  <a:gd name="connsiteY1" fmla="*/ 27872 h 2297605"/>
                  <a:gd name="connsiteX2" fmla="*/ 238059 w 287625"/>
                  <a:gd name="connsiteY2" fmla="*/ 27872 h 2297605"/>
                  <a:gd name="connsiteX3" fmla="*/ 287625 w 287625"/>
                  <a:gd name="connsiteY3" fmla="*/ 77438 h 2297605"/>
                  <a:gd name="connsiteX4" fmla="*/ 287625 w 287625"/>
                  <a:gd name="connsiteY4" fmla="*/ 2239726 h 2297605"/>
                  <a:gd name="connsiteX5" fmla="*/ 238059 w 287625"/>
                  <a:gd name="connsiteY5" fmla="*/ 2289292 h 2297605"/>
                  <a:gd name="connsiteX6" fmla="*/ 127084 w 287625"/>
                  <a:gd name="connsiteY6" fmla="*/ 2297605 h 2297605"/>
                  <a:gd name="connsiteX7" fmla="*/ 19330 w 287625"/>
                  <a:gd name="connsiteY7" fmla="*/ 2164911 h 2297605"/>
                  <a:gd name="connsiteX8" fmla="*/ 118055 w 287625"/>
                  <a:gd name="connsiteY8" fmla="*/ 8612 h 2297605"/>
                  <a:gd name="connsiteX0" fmla="*/ 118055 w 395592"/>
                  <a:gd name="connsiteY0" fmla="*/ 76336 h 2365329"/>
                  <a:gd name="connsiteX1" fmla="*/ 39801 w 395592"/>
                  <a:gd name="connsiteY1" fmla="*/ 95596 h 2365329"/>
                  <a:gd name="connsiteX2" fmla="*/ 391845 w 395592"/>
                  <a:gd name="connsiteY2" fmla="*/ 0 h 2365329"/>
                  <a:gd name="connsiteX3" fmla="*/ 287625 w 395592"/>
                  <a:gd name="connsiteY3" fmla="*/ 145162 h 2365329"/>
                  <a:gd name="connsiteX4" fmla="*/ 287625 w 395592"/>
                  <a:gd name="connsiteY4" fmla="*/ 2307450 h 2365329"/>
                  <a:gd name="connsiteX5" fmla="*/ 238059 w 395592"/>
                  <a:gd name="connsiteY5" fmla="*/ 2357016 h 2365329"/>
                  <a:gd name="connsiteX6" fmla="*/ 127084 w 395592"/>
                  <a:gd name="connsiteY6" fmla="*/ 2365329 h 2365329"/>
                  <a:gd name="connsiteX7" fmla="*/ 19330 w 395592"/>
                  <a:gd name="connsiteY7" fmla="*/ 2232635 h 2365329"/>
                  <a:gd name="connsiteX8" fmla="*/ 118055 w 395592"/>
                  <a:gd name="connsiteY8" fmla="*/ 76336 h 2365329"/>
                  <a:gd name="connsiteX0" fmla="*/ 118055 w 406499"/>
                  <a:gd name="connsiteY0" fmla="*/ 76336 h 2365329"/>
                  <a:gd name="connsiteX1" fmla="*/ 39801 w 406499"/>
                  <a:gd name="connsiteY1" fmla="*/ 95596 h 2365329"/>
                  <a:gd name="connsiteX2" fmla="*/ 391845 w 406499"/>
                  <a:gd name="connsiteY2" fmla="*/ 0 h 2365329"/>
                  <a:gd name="connsiteX3" fmla="*/ 399847 w 406499"/>
                  <a:gd name="connsiteY3" fmla="*/ 170100 h 2365329"/>
                  <a:gd name="connsiteX4" fmla="*/ 287625 w 406499"/>
                  <a:gd name="connsiteY4" fmla="*/ 2307450 h 2365329"/>
                  <a:gd name="connsiteX5" fmla="*/ 238059 w 406499"/>
                  <a:gd name="connsiteY5" fmla="*/ 2357016 h 2365329"/>
                  <a:gd name="connsiteX6" fmla="*/ 127084 w 406499"/>
                  <a:gd name="connsiteY6" fmla="*/ 2365329 h 2365329"/>
                  <a:gd name="connsiteX7" fmla="*/ 19330 w 406499"/>
                  <a:gd name="connsiteY7" fmla="*/ 2232635 h 2365329"/>
                  <a:gd name="connsiteX8" fmla="*/ 118055 w 406499"/>
                  <a:gd name="connsiteY8" fmla="*/ 76336 h 2365329"/>
                  <a:gd name="connsiteX0" fmla="*/ 118055 w 399847"/>
                  <a:gd name="connsiteY0" fmla="*/ 63867 h 2352860"/>
                  <a:gd name="connsiteX1" fmla="*/ 39801 w 399847"/>
                  <a:gd name="connsiteY1" fmla="*/ 83127 h 2352860"/>
                  <a:gd name="connsiteX2" fmla="*/ 275467 w 399847"/>
                  <a:gd name="connsiteY2" fmla="*/ 0 h 2352860"/>
                  <a:gd name="connsiteX3" fmla="*/ 399847 w 399847"/>
                  <a:gd name="connsiteY3" fmla="*/ 157631 h 2352860"/>
                  <a:gd name="connsiteX4" fmla="*/ 287625 w 399847"/>
                  <a:gd name="connsiteY4" fmla="*/ 2294981 h 2352860"/>
                  <a:gd name="connsiteX5" fmla="*/ 238059 w 399847"/>
                  <a:gd name="connsiteY5" fmla="*/ 2344547 h 2352860"/>
                  <a:gd name="connsiteX6" fmla="*/ 127084 w 399847"/>
                  <a:gd name="connsiteY6" fmla="*/ 2352860 h 2352860"/>
                  <a:gd name="connsiteX7" fmla="*/ 19330 w 399847"/>
                  <a:gd name="connsiteY7" fmla="*/ 2220166 h 2352860"/>
                  <a:gd name="connsiteX8" fmla="*/ 118055 w 399847"/>
                  <a:gd name="connsiteY8" fmla="*/ 63867 h 2352860"/>
                  <a:gd name="connsiteX0" fmla="*/ 118055 w 399847"/>
                  <a:gd name="connsiteY0" fmla="*/ 65678 h 2354671"/>
                  <a:gd name="connsiteX1" fmla="*/ 39801 w 399847"/>
                  <a:gd name="connsiteY1" fmla="*/ 84938 h 2354671"/>
                  <a:gd name="connsiteX2" fmla="*/ 275467 w 399847"/>
                  <a:gd name="connsiteY2" fmla="*/ 1811 h 2354671"/>
                  <a:gd name="connsiteX3" fmla="*/ 399847 w 399847"/>
                  <a:gd name="connsiteY3" fmla="*/ 159442 h 2354671"/>
                  <a:gd name="connsiteX4" fmla="*/ 287625 w 399847"/>
                  <a:gd name="connsiteY4" fmla="*/ 2296792 h 2354671"/>
                  <a:gd name="connsiteX5" fmla="*/ 238059 w 399847"/>
                  <a:gd name="connsiteY5" fmla="*/ 2346358 h 2354671"/>
                  <a:gd name="connsiteX6" fmla="*/ 127084 w 399847"/>
                  <a:gd name="connsiteY6" fmla="*/ 2354671 h 2354671"/>
                  <a:gd name="connsiteX7" fmla="*/ 19330 w 399847"/>
                  <a:gd name="connsiteY7" fmla="*/ 2221977 h 2354671"/>
                  <a:gd name="connsiteX8" fmla="*/ 118055 w 399847"/>
                  <a:gd name="connsiteY8" fmla="*/ 65678 h 2354671"/>
                  <a:gd name="connsiteX0" fmla="*/ 118055 w 399847"/>
                  <a:gd name="connsiteY0" fmla="*/ 73103 h 2362096"/>
                  <a:gd name="connsiteX1" fmla="*/ 39801 w 399847"/>
                  <a:gd name="connsiteY1" fmla="*/ 92363 h 2362096"/>
                  <a:gd name="connsiteX2" fmla="*/ 275467 w 399847"/>
                  <a:gd name="connsiteY2" fmla="*/ 9236 h 2362096"/>
                  <a:gd name="connsiteX3" fmla="*/ 399847 w 399847"/>
                  <a:gd name="connsiteY3" fmla="*/ 166867 h 2362096"/>
                  <a:gd name="connsiteX4" fmla="*/ 287625 w 399847"/>
                  <a:gd name="connsiteY4" fmla="*/ 2304217 h 2362096"/>
                  <a:gd name="connsiteX5" fmla="*/ 238059 w 399847"/>
                  <a:gd name="connsiteY5" fmla="*/ 2353783 h 2362096"/>
                  <a:gd name="connsiteX6" fmla="*/ 127084 w 399847"/>
                  <a:gd name="connsiteY6" fmla="*/ 2362096 h 2362096"/>
                  <a:gd name="connsiteX7" fmla="*/ 19330 w 399847"/>
                  <a:gd name="connsiteY7" fmla="*/ 2229402 h 2362096"/>
                  <a:gd name="connsiteX8" fmla="*/ 118055 w 399847"/>
                  <a:gd name="connsiteY8" fmla="*/ 73103 h 2362096"/>
                  <a:gd name="connsiteX0" fmla="*/ 118055 w 399847"/>
                  <a:gd name="connsiteY0" fmla="*/ 112348 h 2401341"/>
                  <a:gd name="connsiteX1" fmla="*/ 39801 w 399847"/>
                  <a:gd name="connsiteY1" fmla="*/ 131608 h 2401341"/>
                  <a:gd name="connsiteX2" fmla="*/ 325343 w 399847"/>
                  <a:gd name="connsiteY2" fmla="*/ 6917 h 2401341"/>
                  <a:gd name="connsiteX3" fmla="*/ 399847 w 399847"/>
                  <a:gd name="connsiteY3" fmla="*/ 206112 h 2401341"/>
                  <a:gd name="connsiteX4" fmla="*/ 287625 w 399847"/>
                  <a:gd name="connsiteY4" fmla="*/ 2343462 h 2401341"/>
                  <a:gd name="connsiteX5" fmla="*/ 238059 w 399847"/>
                  <a:gd name="connsiteY5" fmla="*/ 2393028 h 2401341"/>
                  <a:gd name="connsiteX6" fmla="*/ 127084 w 399847"/>
                  <a:gd name="connsiteY6" fmla="*/ 2401341 h 2401341"/>
                  <a:gd name="connsiteX7" fmla="*/ 19330 w 399847"/>
                  <a:gd name="connsiteY7" fmla="*/ 2268647 h 2401341"/>
                  <a:gd name="connsiteX8" fmla="*/ 118055 w 399847"/>
                  <a:gd name="connsiteY8" fmla="*/ 112348 h 240134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287625 w 399847"/>
                  <a:gd name="connsiteY4" fmla="*/ 2343462 h 2447061"/>
                  <a:gd name="connsiteX5" fmla="*/ 304561 w 399847"/>
                  <a:gd name="connsiteY5" fmla="*/ 2447061 h 2447061"/>
                  <a:gd name="connsiteX6" fmla="*/ 127084 w 399847"/>
                  <a:gd name="connsiteY6" fmla="*/ 2401341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287625 w 399847"/>
                  <a:gd name="connsiteY4" fmla="*/ 2343462 h 2447061"/>
                  <a:gd name="connsiteX5" fmla="*/ 304561 w 399847"/>
                  <a:gd name="connsiteY5" fmla="*/ 2447061 h 2447061"/>
                  <a:gd name="connsiteX6" fmla="*/ 131240 w 399847"/>
                  <a:gd name="connsiteY6" fmla="*/ 2442905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316720 w 399847"/>
                  <a:gd name="connsiteY4" fmla="*/ 2351775 h 2447061"/>
                  <a:gd name="connsiteX5" fmla="*/ 304561 w 399847"/>
                  <a:gd name="connsiteY5" fmla="*/ 2447061 h 2447061"/>
                  <a:gd name="connsiteX6" fmla="*/ 131240 w 399847"/>
                  <a:gd name="connsiteY6" fmla="*/ 2442905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506477"/>
                  <a:gd name="connsiteY0" fmla="*/ 112348 h 2513563"/>
                  <a:gd name="connsiteX1" fmla="*/ 39801 w 506477"/>
                  <a:gd name="connsiteY1" fmla="*/ 131608 h 2513563"/>
                  <a:gd name="connsiteX2" fmla="*/ 325343 w 506477"/>
                  <a:gd name="connsiteY2" fmla="*/ 6917 h 2513563"/>
                  <a:gd name="connsiteX3" fmla="*/ 399847 w 506477"/>
                  <a:gd name="connsiteY3" fmla="*/ 206112 h 2513563"/>
                  <a:gd name="connsiteX4" fmla="*/ 316720 w 506477"/>
                  <a:gd name="connsiteY4" fmla="*/ 2351775 h 2513563"/>
                  <a:gd name="connsiteX5" fmla="*/ 504066 w 506477"/>
                  <a:gd name="connsiteY5" fmla="*/ 2513563 h 2513563"/>
                  <a:gd name="connsiteX6" fmla="*/ 131240 w 506477"/>
                  <a:gd name="connsiteY6" fmla="*/ 2442905 h 2513563"/>
                  <a:gd name="connsiteX7" fmla="*/ 19330 w 506477"/>
                  <a:gd name="connsiteY7" fmla="*/ 2268647 h 2513563"/>
                  <a:gd name="connsiteX8" fmla="*/ 118055 w 506477"/>
                  <a:gd name="connsiteY8" fmla="*/ 112348 h 2513563"/>
                  <a:gd name="connsiteX0" fmla="*/ 118055 w 506477"/>
                  <a:gd name="connsiteY0" fmla="*/ 112348 h 2538120"/>
                  <a:gd name="connsiteX1" fmla="*/ 39801 w 506477"/>
                  <a:gd name="connsiteY1" fmla="*/ 131608 h 2538120"/>
                  <a:gd name="connsiteX2" fmla="*/ 325343 w 506477"/>
                  <a:gd name="connsiteY2" fmla="*/ 6917 h 2538120"/>
                  <a:gd name="connsiteX3" fmla="*/ 399847 w 506477"/>
                  <a:gd name="connsiteY3" fmla="*/ 206112 h 2538120"/>
                  <a:gd name="connsiteX4" fmla="*/ 316720 w 506477"/>
                  <a:gd name="connsiteY4" fmla="*/ 2351775 h 2538120"/>
                  <a:gd name="connsiteX5" fmla="*/ 504066 w 506477"/>
                  <a:gd name="connsiteY5" fmla="*/ 2513563 h 2538120"/>
                  <a:gd name="connsiteX6" fmla="*/ 131240 w 506477"/>
                  <a:gd name="connsiteY6" fmla="*/ 2442905 h 2538120"/>
                  <a:gd name="connsiteX7" fmla="*/ 19330 w 506477"/>
                  <a:gd name="connsiteY7" fmla="*/ 2268647 h 2538120"/>
                  <a:gd name="connsiteX8" fmla="*/ 118055 w 506477"/>
                  <a:gd name="connsiteY8" fmla="*/ 112348 h 2538120"/>
                  <a:gd name="connsiteX0" fmla="*/ 118055 w 506477"/>
                  <a:gd name="connsiteY0" fmla="*/ 112348 h 2551944"/>
                  <a:gd name="connsiteX1" fmla="*/ 39801 w 506477"/>
                  <a:gd name="connsiteY1" fmla="*/ 131608 h 2551944"/>
                  <a:gd name="connsiteX2" fmla="*/ 325343 w 506477"/>
                  <a:gd name="connsiteY2" fmla="*/ 6917 h 2551944"/>
                  <a:gd name="connsiteX3" fmla="*/ 399847 w 506477"/>
                  <a:gd name="connsiteY3" fmla="*/ 206112 h 2551944"/>
                  <a:gd name="connsiteX4" fmla="*/ 316720 w 506477"/>
                  <a:gd name="connsiteY4" fmla="*/ 2351775 h 2551944"/>
                  <a:gd name="connsiteX5" fmla="*/ 504066 w 506477"/>
                  <a:gd name="connsiteY5" fmla="*/ 2513563 h 2551944"/>
                  <a:gd name="connsiteX6" fmla="*/ 131240 w 506477"/>
                  <a:gd name="connsiteY6" fmla="*/ 2509407 h 2551944"/>
                  <a:gd name="connsiteX7" fmla="*/ 19330 w 506477"/>
                  <a:gd name="connsiteY7" fmla="*/ 2268647 h 2551944"/>
                  <a:gd name="connsiteX8" fmla="*/ 118055 w 506477"/>
                  <a:gd name="connsiteY8" fmla="*/ 112348 h 2551944"/>
                  <a:gd name="connsiteX0" fmla="*/ 118055 w 506477"/>
                  <a:gd name="connsiteY0" fmla="*/ 112348 h 2581966"/>
                  <a:gd name="connsiteX1" fmla="*/ 39801 w 506477"/>
                  <a:gd name="connsiteY1" fmla="*/ 131608 h 2581966"/>
                  <a:gd name="connsiteX2" fmla="*/ 325343 w 506477"/>
                  <a:gd name="connsiteY2" fmla="*/ 6917 h 2581966"/>
                  <a:gd name="connsiteX3" fmla="*/ 399847 w 506477"/>
                  <a:gd name="connsiteY3" fmla="*/ 206112 h 2581966"/>
                  <a:gd name="connsiteX4" fmla="*/ 316720 w 506477"/>
                  <a:gd name="connsiteY4" fmla="*/ 2351775 h 2581966"/>
                  <a:gd name="connsiteX5" fmla="*/ 504066 w 506477"/>
                  <a:gd name="connsiteY5" fmla="*/ 2513563 h 2581966"/>
                  <a:gd name="connsiteX6" fmla="*/ 131240 w 506477"/>
                  <a:gd name="connsiteY6" fmla="*/ 2509407 h 2581966"/>
                  <a:gd name="connsiteX7" fmla="*/ 19330 w 506477"/>
                  <a:gd name="connsiteY7" fmla="*/ 2268647 h 2581966"/>
                  <a:gd name="connsiteX8" fmla="*/ 118055 w 506477"/>
                  <a:gd name="connsiteY8" fmla="*/ 112348 h 2581966"/>
                  <a:gd name="connsiteX0" fmla="*/ 118055 w 506477"/>
                  <a:gd name="connsiteY0" fmla="*/ 112348 h 2610837"/>
                  <a:gd name="connsiteX1" fmla="*/ 39801 w 506477"/>
                  <a:gd name="connsiteY1" fmla="*/ 131608 h 2610837"/>
                  <a:gd name="connsiteX2" fmla="*/ 325343 w 506477"/>
                  <a:gd name="connsiteY2" fmla="*/ 6917 h 2610837"/>
                  <a:gd name="connsiteX3" fmla="*/ 399847 w 506477"/>
                  <a:gd name="connsiteY3" fmla="*/ 206112 h 2610837"/>
                  <a:gd name="connsiteX4" fmla="*/ 316720 w 506477"/>
                  <a:gd name="connsiteY4" fmla="*/ 2351775 h 2610837"/>
                  <a:gd name="connsiteX5" fmla="*/ 504066 w 506477"/>
                  <a:gd name="connsiteY5" fmla="*/ 2513563 h 2610837"/>
                  <a:gd name="connsiteX6" fmla="*/ 110458 w 506477"/>
                  <a:gd name="connsiteY6" fmla="*/ 2555127 h 2610837"/>
                  <a:gd name="connsiteX7" fmla="*/ 19330 w 506477"/>
                  <a:gd name="connsiteY7" fmla="*/ 2268647 h 2610837"/>
                  <a:gd name="connsiteX8" fmla="*/ 118055 w 506477"/>
                  <a:gd name="connsiteY8" fmla="*/ 112348 h 2610837"/>
                  <a:gd name="connsiteX0" fmla="*/ 118055 w 507279"/>
                  <a:gd name="connsiteY0" fmla="*/ 112348 h 2610837"/>
                  <a:gd name="connsiteX1" fmla="*/ 39801 w 507279"/>
                  <a:gd name="connsiteY1" fmla="*/ 131608 h 2610837"/>
                  <a:gd name="connsiteX2" fmla="*/ 325343 w 507279"/>
                  <a:gd name="connsiteY2" fmla="*/ 6917 h 2610837"/>
                  <a:gd name="connsiteX3" fmla="*/ 399847 w 507279"/>
                  <a:gd name="connsiteY3" fmla="*/ 206112 h 2610837"/>
                  <a:gd name="connsiteX4" fmla="*/ 374909 w 507279"/>
                  <a:gd name="connsiteY4" fmla="*/ 2306055 h 2610837"/>
                  <a:gd name="connsiteX5" fmla="*/ 504066 w 507279"/>
                  <a:gd name="connsiteY5" fmla="*/ 2513563 h 2610837"/>
                  <a:gd name="connsiteX6" fmla="*/ 110458 w 507279"/>
                  <a:gd name="connsiteY6" fmla="*/ 2555127 h 2610837"/>
                  <a:gd name="connsiteX7" fmla="*/ 19330 w 507279"/>
                  <a:gd name="connsiteY7" fmla="*/ 2268647 h 2610837"/>
                  <a:gd name="connsiteX8" fmla="*/ 118055 w 507279"/>
                  <a:gd name="connsiteY8" fmla="*/ 112348 h 2610837"/>
                  <a:gd name="connsiteX0" fmla="*/ 118055 w 508152"/>
                  <a:gd name="connsiteY0" fmla="*/ 112348 h 2610837"/>
                  <a:gd name="connsiteX1" fmla="*/ 39801 w 508152"/>
                  <a:gd name="connsiteY1" fmla="*/ 131608 h 2610837"/>
                  <a:gd name="connsiteX2" fmla="*/ 325343 w 508152"/>
                  <a:gd name="connsiteY2" fmla="*/ 6917 h 2610837"/>
                  <a:gd name="connsiteX3" fmla="*/ 399847 w 508152"/>
                  <a:gd name="connsiteY3" fmla="*/ 206112 h 2610837"/>
                  <a:gd name="connsiteX4" fmla="*/ 412317 w 508152"/>
                  <a:gd name="connsiteY4" fmla="*/ 2285273 h 2610837"/>
                  <a:gd name="connsiteX5" fmla="*/ 504066 w 508152"/>
                  <a:gd name="connsiteY5" fmla="*/ 2513563 h 2610837"/>
                  <a:gd name="connsiteX6" fmla="*/ 110458 w 508152"/>
                  <a:gd name="connsiteY6" fmla="*/ 2555127 h 2610837"/>
                  <a:gd name="connsiteX7" fmla="*/ 19330 w 508152"/>
                  <a:gd name="connsiteY7" fmla="*/ 2268647 h 2610837"/>
                  <a:gd name="connsiteX8" fmla="*/ 118055 w 508152"/>
                  <a:gd name="connsiteY8" fmla="*/ 112348 h 2610837"/>
                  <a:gd name="connsiteX0" fmla="*/ 91479 w 545252"/>
                  <a:gd name="connsiteY0" fmla="*/ 152759 h 2610837"/>
                  <a:gd name="connsiteX1" fmla="*/ 76901 w 545252"/>
                  <a:gd name="connsiteY1" fmla="*/ 131608 h 2610837"/>
                  <a:gd name="connsiteX2" fmla="*/ 362443 w 545252"/>
                  <a:gd name="connsiteY2" fmla="*/ 6917 h 2610837"/>
                  <a:gd name="connsiteX3" fmla="*/ 436947 w 545252"/>
                  <a:gd name="connsiteY3" fmla="*/ 206112 h 2610837"/>
                  <a:gd name="connsiteX4" fmla="*/ 449417 w 545252"/>
                  <a:gd name="connsiteY4" fmla="*/ 2285273 h 2610837"/>
                  <a:gd name="connsiteX5" fmla="*/ 541166 w 545252"/>
                  <a:gd name="connsiteY5" fmla="*/ 2513563 h 2610837"/>
                  <a:gd name="connsiteX6" fmla="*/ 147558 w 545252"/>
                  <a:gd name="connsiteY6" fmla="*/ 2555127 h 2610837"/>
                  <a:gd name="connsiteX7" fmla="*/ 56430 w 545252"/>
                  <a:gd name="connsiteY7" fmla="*/ 2268647 h 2610837"/>
                  <a:gd name="connsiteX8" fmla="*/ 91479 w 545252"/>
                  <a:gd name="connsiteY8" fmla="*/ 152759 h 2610837"/>
                  <a:gd name="connsiteX0" fmla="*/ 91479 w 545252"/>
                  <a:gd name="connsiteY0" fmla="*/ 154255 h 2612333"/>
                  <a:gd name="connsiteX1" fmla="*/ 166366 w 545252"/>
                  <a:gd name="connsiteY1" fmla="*/ 103704 h 2612333"/>
                  <a:gd name="connsiteX2" fmla="*/ 362443 w 545252"/>
                  <a:gd name="connsiteY2" fmla="*/ 8413 h 2612333"/>
                  <a:gd name="connsiteX3" fmla="*/ 436947 w 545252"/>
                  <a:gd name="connsiteY3" fmla="*/ 207608 h 2612333"/>
                  <a:gd name="connsiteX4" fmla="*/ 449417 w 545252"/>
                  <a:gd name="connsiteY4" fmla="*/ 2286769 h 2612333"/>
                  <a:gd name="connsiteX5" fmla="*/ 541166 w 545252"/>
                  <a:gd name="connsiteY5" fmla="*/ 2515059 h 2612333"/>
                  <a:gd name="connsiteX6" fmla="*/ 147558 w 545252"/>
                  <a:gd name="connsiteY6" fmla="*/ 2556623 h 2612333"/>
                  <a:gd name="connsiteX7" fmla="*/ 56430 w 545252"/>
                  <a:gd name="connsiteY7" fmla="*/ 2270143 h 2612333"/>
                  <a:gd name="connsiteX8" fmla="*/ 91479 w 545252"/>
                  <a:gd name="connsiteY8" fmla="*/ 154255 h 2612333"/>
                  <a:gd name="connsiteX0" fmla="*/ 91479 w 545252"/>
                  <a:gd name="connsiteY0" fmla="*/ 159122 h 2617200"/>
                  <a:gd name="connsiteX1" fmla="*/ 123010 w 545252"/>
                  <a:gd name="connsiteY1" fmla="*/ 58020 h 2617200"/>
                  <a:gd name="connsiteX2" fmla="*/ 362443 w 545252"/>
                  <a:gd name="connsiteY2" fmla="*/ 13280 h 2617200"/>
                  <a:gd name="connsiteX3" fmla="*/ 436947 w 545252"/>
                  <a:gd name="connsiteY3" fmla="*/ 212475 h 2617200"/>
                  <a:gd name="connsiteX4" fmla="*/ 449417 w 545252"/>
                  <a:gd name="connsiteY4" fmla="*/ 2291636 h 2617200"/>
                  <a:gd name="connsiteX5" fmla="*/ 541166 w 545252"/>
                  <a:gd name="connsiteY5" fmla="*/ 2519926 h 2617200"/>
                  <a:gd name="connsiteX6" fmla="*/ 147558 w 545252"/>
                  <a:gd name="connsiteY6" fmla="*/ 2561490 h 2617200"/>
                  <a:gd name="connsiteX7" fmla="*/ 56430 w 545252"/>
                  <a:gd name="connsiteY7" fmla="*/ 2275010 h 2617200"/>
                  <a:gd name="connsiteX8" fmla="*/ 91479 w 545252"/>
                  <a:gd name="connsiteY8" fmla="*/ 159122 h 2617200"/>
                  <a:gd name="connsiteX0" fmla="*/ 78593 w 578126"/>
                  <a:gd name="connsiteY0" fmla="*/ 162491 h 2617200"/>
                  <a:gd name="connsiteX1" fmla="*/ 155884 w 578126"/>
                  <a:gd name="connsiteY1" fmla="*/ 58020 h 2617200"/>
                  <a:gd name="connsiteX2" fmla="*/ 395317 w 578126"/>
                  <a:gd name="connsiteY2" fmla="*/ 13280 h 2617200"/>
                  <a:gd name="connsiteX3" fmla="*/ 469821 w 578126"/>
                  <a:gd name="connsiteY3" fmla="*/ 212475 h 2617200"/>
                  <a:gd name="connsiteX4" fmla="*/ 482291 w 578126"/>
                  <a:gd name="connsiteY4" fmla="*/ 2291636 h 2617200"/>
                  <a:gd name="connsiteX5" fmla="*/ 574040 w 578126"/>
                  <a:gd name="connsiteY5" fmla="*/ 2519926 h 2617200"/>
                  <a:gd name="connsiteX6" fmla="*/ 180432 w 578126"/>
                  <a:gd name="connsiteY6" fmla="*/ 2561490 h 2617200"/>
                  <a:gd name="connsiteX7" fmla="*/ 89304 w 578126"/>
                  <a:gd name="connsiteY7" fmla="*/ 2275010 h 2617200"/>
                  <a:gd name="connsiteX8" fmla="*/ 78593 w 578126"/>
                  <a:gd name="connsiteY8" fmla="*/ 162491 h 2617200"/>
                  <a:gd name="connsiteX0" fmla="*/ 78593 w 579891"/>
                  <a:gd name="connsiteY0" fmla="*/ 162491 h 2617200"/>
                  <a:gd name="connsiteX1" fmla="*/ 155884 w 579891"/>
                  <a:gd name="connsiteY1" fmla="*/ 58020 h 2617200"/>
                  <a:gd name="connsiteX2" fmla="*/ 395317 w 579891"/>
                  <a:gd name="connsiteY2" fmla="*/ 13280 h 2617200"/>
                  <a:gd name="connsiteX3" fmla="*/ 469821 w 579891"/>
                  <a:gd name="connsiteY3" fmla="*/ 212475 h 2617200"/>
                  <a:gd name="connsiteX4" fmla="*/ 523854 w 579891"/>
                  <a:gd name="connsiteY4" fmla="*/ 2298745 h 2617200"/>
                  <a:gd name="connsiteX5" fmla="*/ 574040 w 579891"/>
                  <a:gd name="connsiteY5" fmla="*/ 2519926 h 2617200"/>
                  <a:gd name="connsiteX6" fmla="*/ 180432 w 579891"/>
                  <a:gd name="connsiteY6" fmla="*/ 2561490 h 2617200"/>
                  <a:gd name="connsiteX7" fmla="*/ 89304 w 579891"/>
                  <a:gd name="connsiteY7" fmla="*/ 2275010 h 2617200"/>
                  <a:gd name="connsiteX8" fmla="*/ 78593 w 579891"/>
                  <a:gd name="connsiteY8" fmla="*/ 162491 h 2617200"/>
                  <a:gd name="connsiteX0" fmla="*/ 78593 w 581354"/>
                  <a:gd name="connsiteY0" fmla="*/ 162491 h 2617200"/>
                  <a:gd name="connsiteX1" fmla="*/ 155884 w 581354"/>
                  <a:gd name="connsiteY1" fmla="*/ 58020 h 2617200"/>
                  <a:gd name="connsiteX2" fmla="*/ 395317 w 581354"/>
                  <a:gd name="connsiteY2" fmla="*/ 13280 h 2617200"/>
                  <a:gd name="connsiteX3" fmla="*/ 469821 w 581354"/>
                  <a:gd name="connsiteY3" fmla="*/ 212475 h 2617200"/>
                  <a:gd name="connsiteX4" fmla="*/ 523854 w 581354"/>
                  <a:gd name="connsiteY4" fmla="*/ 2298745 h 2617200"/>
                  <a:gd name="connsiteX5" fmla="*/ 574040 w 581354"/>
                  <a:gd name="connsiteY5" fmla="*/ 2519926 h 2617200"/>
                  <a:gd name="connsiteX6" fmla="*/ 180432 w 581354"/>
                  <a:gd name="connsiteY6" fmla="*/ 2561490 h 2617200"/>
                  <a:gd name="connsiteX7" fmla="*/ 89304 w 581354"/>
                  <a:gd name="connsiteY7" fmla="*/ 2275010 h 2617200"/>
                  <a:gd name="connsiteX8" fmla="*/ 78593 w 581354"/>
                  <a:gd name="connsiteY8" fmla="*/ 162491 h 2617200"/>
                  <a:gd name="connsiteX0" fmla="*/ 78593 w 584819"/>
                  <a:gd name="connsiteY0" fmla="*/ 162491 h 2617200"/>
                  <a:gd name="connsiteX1" fmla="*/ 155884 w 584819"/>
                  <a:gd name="connsiteY1" fmla="*/ 58020 h 2617200"/>
                  <a:gd name="connsiteX2" fmla="*/ 395317 w 584819"/>
                  <a:gd name="connsiteY2" fmla="*/ 13280 h 2617200"/>
                  <a:gd name="connsiteX3" fmla="*/ 469821 w 584819"/>
                  <a:gd name="connsiteY3" fmla="*/ 212475 h 2617200"/>
                  <a:gd name="connsiteX4" fmla="*/ 523854 w 584819"/>
                  <a:gd name="connsiteY4" fmla="*/ 2298745 h 2617200"/>
                  <a:gd name="connsiteX5" fmla="*/ 574040 w 584819"/>
                  <a:gd name="connsiteY5" fmla="*/ 2519926 h 2617200"/>
                  <a:gd name="connsiteX6" fmla="*/ 180432 w 584819"/>
                  <a:gd name="connsiteY6" fmla="*/ 2561490 h 2617200"/>
                  <a:gd name="connsiteX7" fmla="*/ 89304 w 584819"/>
                  <a:gd name="connsiteY7" fmla="*/ 2275010 h 2617200"/>
                  <a:gd name="connsiteX8" fmla="*/ 78593 w 584819"/>
                  <a:gd name="connsiteY8" fmla="*/ 162491 h 2617200"/>
                  <a:gd name="connsiteX0" fmla="*/ 78593 w 584819"/>
                  <a:gd name="connsiteY0" fmla="*/ 162491 h 2617200"/>
                  <a:gd name="connsiteX1" fmla="*/ 155884 w 584819"/>
                  <a:gd name="connsiteY1" fmla="*/ 58020 h 2617200"/>
                  <a:gd name="connsiteX2" fmla="*/ 395317 w 584819"/>
                  <a:gd name="connsiteY2" fmla="*/ 13280 h 2617200"/>
                  <a:gd name="connsiteX3" fmla="*/ 469821 w 584819"/>
                  <a:gd name="connsiteY3" fmla="*/ 212475 h 2617200"/>
                  <a:gd name="connsiteX4" fmla="*/ 523854 w 584819"/>
                  <a:gd name="connsiteY4" fmla="*/ 2298745 h 2617200"/>
                  <a:gd name="connsiteX5" fmla="*/ 574040 w 584819"/>
                  <a:gd name="connsiteY5" fmla="*/ 2519926 h 2617200"/>
                  <a:gd name="connsiteX6" fmla="*/ 180432 w 584819"/>
                  <a:gd name="connsiteY6" fmla="*/ 2561490 h 2617200"/>
                  <a:gd name="connsiteX7" fmla="*/ 89304 w 584819"/>
                  <a:gd name="connsiteY7" fmla="*/ 2275010 h 2617200"/>
                  <a:gd name="connsiteX8" fmla="*/ 78593 w 584819"/>
                  <a:gd name="connsiteY8" fmla="*/ 162491 h 2617200"/>
                  <a:gd name="connsiteX0" fmla="*/ 78593 w 586505"/>
                  <a:gd name="connsiteY0" fmla="*/ 162491 h 2617200"/>
                  <a:gd name="connsiteX1" fmla="*/ 155884 w 586505"/>
                  <a:gd name="connsiteY1" fmla="*/ 58020 h 2617200"/>
                  <a:gd name="connsiteX2" fmla="*/ 395317 w 586505"/>
                  <a:gd name="connsiteY2" fmla="*/ 13280 h 2617200"/>
                  <a:gd name="connsiteX3" fmla="*/ 469821 w 586505"/>
                  <a:gd name="connsiteY3" fmla="*/ 212475 h 2617200"/>
                  <a:gd name="connsiteX4" fmla="*/ 532167 w 586505"/>
                  <a:gd name="connsiteY4" fmla="*/ 2248991 h 2617200"/>
                  <a:gd name="connsiteX5" fmla="*/ 574040 w 586505"/>
                  <a:gd name="connsiteY5" fmla="*/ 2519926 h 2617200"/>
                  <a:gd name="connsiteX6" fmla="*/ 180432 w 586505"/>
                  <a:gd name="connsiteY6" fmla="*/ 2561490 h 2617200"/>
                  <a:gd name="connsiteX7" fmla="*/ 89304 w 586505"/>
                  <a:gd name="connsiteY7" fmla="*/ 2275010 h 2617200"/>
                  <a:gd name="connsiteX8" fmla="*/ 78593 w 586505"/>
                  <a:gd name="connsiteY8" fmla="*/ 162491 h 2617200"/>
                  <a:gd name="connsiteX0" fmla="*/ 78593 w 582669"/>
                  <a:gd name="connsiteY0" fmla="*/ 162491 h 2617200"/>
                  <a:gd name="connsiteX1" fmla="*/ 155884 w 582669"/>
                  <a:gd name="connsiteY1" fmla="*/ 58020 h 2617200"/>
                  <a:gd name="connsiteX2" fmla="*/ 395317 w 582669"/>
                  <a:gd name="connsiteY2" fmla="*/ 13280 h 2617200"/>
                  <a:gd name="connsiteX3" fmla="*/ 469821 w 582669"/>
                  <a:gd name="connsiteY3" fmla="*/ 212475 h 2617200"/>
                  <a:gd name="connsiteX4" fmla="*/ 532167 w 582669"/>
                  <a:gd name="connsiteY4" fmla="*/ 2248991 h 2617200"/>
                  <a:gd name="connsiteX5" fmla="*/ 574040 w 582669"/>
                  <a:gd name="connsiteY5" fmla="*/ 2519926 h 2617200"/>
                  <a:gd name="connsiteX6" fmla="*/ 180432 w 582669"/>
                  <a:gd name="connsiteY6" fmla="*/ 2561490 h 2617200"/>
                  <a:gd name="connsiteX7" fmla="*/ 89304 w 582669"/>
                  <a:gd name="connsiteY7" fmla="*/ 2275010 h 2617200"/>
                  <a:gd name="connsiteX8" fmla="*/ 78593 w 582669"/>
                  <a:gd name="connsiteY8" fmla="*/ 162491 h 2617200"/>
                  <a:gd name="connsiteX0" fmla="*/ 78593 w 613061"/>
                  <a:gd name="connsiteY0" fmla="*/ 162491 h 2628246"/>
                  <a:gd name="connsiteX1" fmla="*/ 155884 w 613061"/>
                  <a:gd name="connsiteY1" fmla="*/ 58020 h 2628246"/>
                  <a:gd name="connsiteX2" fmla="*/ 395317 w 613061"/>
                  <a:gd name="connsiteY2" fmla="*/ 13280 h 2628246"/>
                  <a:gd name="connsiteX3" fmla="*/ 469821 w 613061"/>
                  <a:gd name="connsiteY3" fmla="*/ 212475 h 2628246"/>
                  <a:gd name="connsiteX4" fmla="*/ 532167 w 613061"/>
                  <a:gd name="connsiteY4" fmla="*/ 2248991 h 2628246"/>
                  <a:gd name="connsiteX5" fmla="*/ 607291 w 613061"/>
                  <a:gd name="connsiteY5" fmla="*/ 2551911 h 2628246"/>
                  <a:gd name="connsiteX6" fmla="*/ 180432 w 613061"/>
                  <a:gd name="connsiteY6" fmla="*/ 2561490 h 2628246"/>
                  <a:gd name="connsiteX7" fmla="*/ 89304 w 613061"/>
                  <a:gd name="connsiteY7" fmla="*/ 2275010 h 2628246"/>
                  <a:gd name="connsiteX8" fmla="*/ 78593 w 613061"/>
                  <a:gd name="connsiteY8" fmla="*/ 162491 h 2628246"/>
                  <a:gd name="connsiteX0" fmla="*/ 78593 w 582669"/>
                  <a:gd name="connsiteY0" fmla="*/ 162491 h 2642883"/>
                  <a:gd name="connsiteX1" fmla="*/ 155884 w 582669"/>
                  <a:gd name="connsiteY1" fmla="*/ 58020 h 2642883"/>
                  <a:gd name="connsiteX2" fmla="*/ 395317 w 582669"/>
                  <a:gd name="connsiteY2" fmla="*/ 13280 h 2642883"/>
                  <a:gd name="connsiteX3" fmla="*/ 469821 w 582669"/>
                  <a:gd name="connsiteY3" fmla="*/ 212475 h 2642883"/>
                  <a:gd name="connsiteX4" fmla="*/ 532167 w 582669"/>
                  <a:gd name="connsiteY4" fmla="*/ 2248991 h 2642883"/>
                  <a:gd name="connsiteX5" fmla="*/ 574040 w 582669"/>
                  <a:gd name="connsiteY5" fmla="*/ 2583896 h 2642883"/>
                  <a:gd name="connsiteX6" fmla="*/ 180432 w 582669"/>
                  <a:gd name="connsiteY6" fmla="*/ 2561490 h 2642883"/>
                  <a:gd name="connsiteX7" fmla="*/ 89304 w 582669"/>
                  <a:gd name="connsiteY7" fmla="*/ 2275010 h 2642883"/>
                  <a:gd name="connsiteX8" fmla="*/ 78593 w 582669"/>
                  <a:gd name="connsiteY8" fmla="*/ 162491 h 2642883"/>
                  <a:gd name="connsiteX0" fmla="*/ 85140 w 589216"/>
                  <a:gd name="connsiteY0" fmla="*/ 162491 h 2642883"/>
                  <a:gd name="connsiteX1" fmla="*/ 162431 w 589216"/>
                  <a:gd name="connsiteY1" fmla="*/ 58020 h 2642883"/>
                  <a:gd name="connsiteX2" fmla="*/ 401864 w 589216"/>
                  <a:gd name="connsiteY2" fmla="*/ 13280 h 2642883"/>
                  <a:gd name="connsiteX3" fmla="*/ 476368 w 589216"/>
                  <a:gd name="connsiteY3" fmla="*/ 212475 h 2642883"/>
                  <a:gd name="connsiteX4" fmla="*/ 538714 w 589216"/>
                  <a:gd name="connsiteY4" fmla="*/ 2248991 h 2642883"/>
                  <a:gd name="connsiteX5" fmla="*/ 580587 w 589216"/>
                  <a:gd name="connsiteY5" fmla="*/ 2583896 h 2642883"/>
                  <a:gd name="connsiteX6" fmla="*/ 186979 w 589216"/>
                  <a:gd name="connsiteY6" fmla="*/ 2561490 h 2642883"/>
                  <a:gd name="connsiteX7" fmla="*/ 70912 w 589216"/>
                  <a:gd name="connsiteY7" fmla="*/ 2275010 h 2642883"/>
                  <a:gd name="connsiteX8" fmla="*/ 85140 w 589216"/>
                  <a:gd name="connsiteY8" fmla="*/ 162491 h 2642883"/>
                  <a:gd name="connsiteX0" fmla="*/ 97180 w 601256"/>
                  <a:gd name="connsiteY0" fmla="*/ 162491 h 2642883"/>
                  <a:gd name="connsiteX1" fmla="*/ 174471 w 601256"/>
                  <a:gd name="connsiteY1" fmla="*/ 58020 h 2642883"/>
                  <a:gd name="connsiteX2" fmla="*/ 413904 w 601256"/>
                  <a:gd name="connsiteY2" fmla="*/ 13280 h 2642883"/>
                  <a:gd name="connsiteX3" fmla="*/ 488408 w 601256"/>
                  <a:gd name="connsiteY3" fmla="*/ 212475 h 2642883"/>
                  <a:gd name="connsiteX4" fmla="*/ 550754 w 601256"/>
                  <a:gd name="connsiteY4" fmla="*/ 2248991 h 2642883"/>
                  <a:gd name="connsiteX5" fmla="*/ 592627 w 601256"/>
                  <a:gd name="connsiteY5" fmla="*/ 2583896 h 2642883"/>
                  <a:gd name="connsiteX6" fmla="*/ 199019 w 601256"/>
                  <a:gd name="connsiteY6" fmla="*/ 2561490 h 2642883"/>
                  <a:gd name="connsiteX7" fmla="*/ 82952 w 601256"/>
                  <a:gd name="connsiteY7" fmla="*/ 2275010 h 2642883"/>
                  <a:gd name="connsiteX8" fmla="*/ 97180 w 601256"/>
                  <a:gd name="connsiteY8" fmla="*/ 162491 h 2642883"/>
                  <a:gd name="connsiteX0" fmla="*/ 108584 w 612660"/>
                  <a:gd name="connsiteY0" fmla="*/ 162491 h 2642883"/>
                  <a:gd name="connsiteX1" fmla="*/ 185875 w 612660"/>
                  <a:gd name="connsiteY1" fmla="*/ 58020 h 2642883"/>
                  <a:gd name="connsiteX2" fmla="*/ 425308 w 612660"/>
                  <a:gd name="connsiteY2" fmla="*/ 13280 h 2642883"/>
                  <a:gd name="connsiteX3" fmla="*/ 499812 w 612660"/>
                  <a:gd name="connsiteY3" fmla="*/ 212475 h 2642883"/>
                  <a:gd name="connsiteX4" fmla="*/ 562158 w 612660"/>
                  <a:gd name="connsiteY4" fmla="*/ 2248991 h 2642883"/>
                  <a:gd name="connsiteX5" fmla="*/ 604031 w 612660"/>
                  <a:gd name="connsiteY5" fmla="*/ 2583896 h 2642883"/>
                  <a:gd name="connsiteX6" fmla="*/ 210423 w 612660"/>
                  <a:gd name="connsiteY6" fmla="*/ 2561490 h 2642883"/>
                  <a:gd name="connsiteX7" fmla="*/ 94356 w 612660"/>
                  <a:gd name="connsiteY7" fmla="*/ 2275010 h 2642883"/>
                  <a:gd name="connsiteX8" fmla="*/ 108584 w 612660"/>
                  <a:gd name="connsiteY8" fmla="*/ 162491 h 2642883"/>
                  <a:gd name="connsiteX0" fmla="*/ 108584 w 612660"/>
                  <a:gd name="connsiteY0" fmla="*/ 190932 h 2671324"/>
                  <a:gd name="connsiteX1" fmla="*/ 185875 w 612660"/>
                  <a:gd name="connsiteY1" fmla="*/ 86461 h 2671324"/>
                  <a:gd name="connsiteX2" fmla="*/ 458559 w 612660"/>
                  <a:gd name="connsiteY2" fmla="*/ 9735 h 2671324"/>
                  <a:gd name="connsiteX3" fmla="*/ 499812 w 612660"/>
                  <a:gd name="connsiteY3" fmla="*/ 240916 h 2671324"/>
                  <a:gd name="connsiteX4" fmla="*/ 562158 w 612660"/>
                  <a:gd name="connsiteY4" fmla="*/ 2277432 h 2671324"/>
                  <a:gd name="connsiteX5" fmla="*/ 604031 w 612660"/>
                  <a:gd name="connsiteY5" fmla="*/ 2612337 h 2671324"/>
                  <a:gd name="connsiteX6" fmla="*/ 210423 w 612660"/>
                  <a:gd name="connsiteY6" fmla="*/ 2589931 h 2671324"/>
                  <a:gd name="connsiteX7" fmla="*/ 94356 w 612660"/>
                  <a:gd name="connsiteY7" fmla="*/ 2303451 h 2671324"/>
                  <a:gd name="connsiteX8" fmla="*/ 108584 w 612660"/>
                  <a:gd name="connsiteY8" fmla="*/ 190932 h 2671324"/>
                  <a:gd name="connsiteX0" fmla="*/ 108584 w 612660"/>
                  <a:gd name="connsiteY0" fmla="*/ 201288 h 2681680"/>
                  <a:gd name="connsiteX1" fmla="*/ 185875 w 612660"/>
                  <a:gd name="connsiteY1" fmla="*/ 96817 h 2681680"/>
                  <a:gd name="connsiteX2" fmla="*/ 458559 w 612660"/>
                  <a:gd name="connsiteY2" fmla="*/ 20091 h 2681680"/>
                  <a:gd name="connsiteX3" fmla="*/ 499812 w 612660"/>
                  <a:gd name="connsiteY3" fmla="*/ 251272 h 2681680"/>
                  <a:gd name="connsiteX4" fmla="*/ 562158 w 612660"/>
                  <a:gd name="connsiteY4" fmla="*/ 2287788 h 2681680"/>
                  <a:gd name="connsiteX5" fmla="*/ 604031 w 612660"/>
                  <a:gd name="connsiteY5" fmla="*/ 2622693 h 2681680"/>
                  <a:gd name="connsiteX6" fmla="*/ 210423 w 612660"/>
                  <a:gd name="connsiteY6" fmla="*/ 2600287 h 2681680"/>
                  <a:gd name="connsiteX7" fmla="*/ 94356 w 612660"/>
                  <a:gd name="connsiteY7" fmla="*/ 2313807 h 2681680"/>
                  <a:gd name="connsiteX8" fmla="*/ 108584 w 612660"/>
                  <a:gd name="connsiteY8" fmla="*/ 201288 h 2681680"/>
                  <a:gd name="connsiteX0" fmla="*/ 108584 w 612660"/>
                  <a:gd name="connsiteY0" fmla="*/ 201288 h 2681680"/>
                  <a:gd name="connsiteX1" fmla="*/ 185875 w 612660"/>
                  <a:gd name="connsiteY1" fmla="*/ 96817 h 2681680"/>
                  <a:gd name="connsiteX2" fmla="*/ 458559 w 612660"/>
                  <a:gd name="connsiteY2" fmla="*/ 20091 h 2681680"/>
                  <a:gd name="connsiteX3" fmla="*/ 499812 w 612660"/>
                  <a:gd name="connsiteY3" fmla="*/ 251272 h 2681680"/>
                  <a:gd name="connsiteX4" fmla="*/ 562158 w 612660"/>
                  <a:gd name="connsiteY4" fmla="*/ 2287788 h 2681680"/>
                  <a:gd name="connsiteX5" fmla="*/ 604031 w 612660"/>
                  <a:gd name="connsiteY5" fmla="*/ 2622693 h 2681680"/>
                  <a:gd name="connsiteX6" fmla="*/ 210423 w 612660"/>
                  <a:gd name="connsiteY6" fmla="*/ 2600287 h 2681680"/>
                  <a:gd name="connsiteX7" fmla="*/ 94356 w 612660"/>
                  <a:gd name="connsiteY7" fmla="*/ 2313807 h 2681680"/>
                  <a:gd name="connsiteX8" fmla="*/ 108584 w 612660"/>
                  <a:gd name="connsiteY8" fmla="*/ 201288 h 2681680"/>
                  <a:gd name="connsiteX0" fmla="*/ 108584 w 612660"/>
                  <a:gd name="connsiteY0" fmla="*/ 213767 h 2694159"/>
                  <a:gd name="connsiteX1" fmla="*/ 173406 w 612660"/>
                  <a:gd name="connsiteY1" fmla="*/ 73758 h 2694159"/>
                  <a:gd name="connsiteX2" fmla="*/ 458559 w 612660"/>
                  <a:gd name="connsiteY2" fmla="*/ 32570 h 2694159"/>
                  <a:gd name="connsiteX3" fmla="*/ 499812 w 612660"/>
                  <a:gd name="connsiteY3" fmla="*/ 263751 h 2694159"/>
                  <a:gd name="connsiteX4" fmla="*/ 562158 w 612660"/>
                  <a:gd name="connsiteY4" fmla="*/ 2300267 h 2694159"/>
                  <a:gd name="connsiteX5" fmla="*/ 604031 w 612660"/>
                  <a:gd name="connsiteY5" fmla="*/ 2635172 h 2694159"/>
                  <a:gd name="connsiteX6" fmla="*/ 210423 w 612660"/>
                  <a:gd name="connsiteY6" fmla="*/ 2612766 h 2694159"/>
                  <a:gd name="connsiteX7" fmla="*/ 94356 w 612660"/>
                  <a:gd name="connsiteY7" fmla="*/ 2326286 h 2694159"/>
                  <a:gd name="connsiteX8" fmla="*/ 108584 w 612660"/>
                  <a:gd name="connsiteY8" fmla="*/ 213767 h 2694159"/>
                  <a:gd name="connsiteX0" fmla="*/ 108584 w 612660"/>
                  <a:gd name="connsiteY0" fmla="*/ 206821 h 2687213"/>
                  <a:gd name="connsiteX1" fmla="*/ 173406 w 612660"/>
                  <a:gd name="connsiteY1" fmla="*/ 66812 h 2687213"/>
                  <a:gd name="connsiteX2" fmla="*/ 458559 w 612660"/>
                  <a:gd name="connsiteY2" fmla="*/ 25624 h 2687213"/>
                  <a:gd name="connsiteX3" fmla="*/ 499812 w 612660"/>
                  <a:gd name="connsiteY3" fmla="*/ 256805 h 2687213"/>
                  <a:gd name="connsiteX4" fmla="*/ 562158 w 612660"/>
                  <a:gd name="connsiteY4" fmla="*/ 2293321 h 2687213"/>
                  <a:gd name="connsiteX5" fmla="*/ 604031 w 612660"/>
                  <a:gd name="connsiteY5" fmla="*/ 2628226 h 2687213"/>
                  <a:gd name="connsiteX6" fmla="*/ 210423 w 612660"/>
                  <a:gd name="connsiteY6" fmla="*/ 2605820 h 2687213"/>
                  <a:gd name="connsiteX7" fmla="*/ 94356 w 612660"/>
                  <a:gd name="connsiteY7" fmla="*/ 2319340 h 2687213"/>
                  <a:gd name="connsiteX8" fmla="*/ 108584 w 612660"/>
                  <a:gd name="connsiteY8" fmla="*/ 206821 h 2687213"/>
                  <a:gd name="connsiteX0" fmla="*/ 108584 w 612660"/>
                  <a:gd name="connsiteY0" fmla="*/ 219961 h 2700353"/>
                  <a:gd name="connsiteX1" fmla="*/ 181719 w 612660"/>
                  <a:gd name="connsiteY1" fmla="*/ 51521 h 2700353"/>
                  <a:gd name="connsiteX2" fmla="*/ 458559 w 612660"/>
                  <a:gd name="connsiteY2" fmla="*/ 38764 h 2700353"/>
                  <a:gd name="connsiteX3" fmla="*/ 499812 w 612660"/>
                  <a:gd name="connsiteY3" fmla="*/ 269945 h 2700353"/>
                  <a:gd name="connsiteX4" fmla="*/ 562158 w 612660"/>
                  <a:gd name="connsiteY4" fmla="*/ 2306461 h 2700353"/>
                  <a:gd name="connsiteX5" fmla="*/ 604031 w 612660"/>
                  <a:gd name="connsiteY5" fmla="*/ 2641366 h 2700353"/>
                  <a:gd name="connsiteX6" fmla="*/ 210423 w 612660"/>
                  <a:gd name="connsiteY6" fmla="*/ 2618960 h 2700353"/>
                  <a:gd name="connsiteX7" fmla="*/ 94356 w 612660"/>
                  <a:gd name="connsiteY7" fmla="*/ 2332480 h 2700353"/>
                  <a:gd name="connsiteX8" fmla="*/ 108584 w 612660"/>
                  <a:gd name="connsiteY8" fmla="*/ 219961 h 2700353"/>
                  <a:gd name="connsiteX0" fmla="*/ 89998 w 594074"/>
                  <a:gd name="connsiteY0" fmla="*/ 219961 h 2700353"/>
                  <a:gd name="connsiteX1" fmla="*/ 163133 w 594074"/>
                  <a:gd name="connsiteY1" fmla="*/ 51521 h 2700353"/>
                  <a:gd name="connsiteX2" fmla="*/ 439973 w 594074"/>
                  <a:gd name="connsiteY2" fmla="*/ 38764 h 2700353"/>
                  <a:gd name="connsiteX3" fmla="*/ 481226 w 594074"/>
                  <a:gd name="connsiteY3" fmla="*/ 269945 h 2700353"/>
                  <a:gd name="connsiteX4" fmla="*/ 543572 w 594074"/>
                  <a:gd name="connsiteY4" fmla="*/ 2306461 h 2700353"/>
                  <a:gd name="connsiteX5" fmla="*/ 585445 w 594074"/>
                  <a:gd name="connsiteY5" fmla="*/ 2641366 h 2700353"/>
                  <a:gd name="connsiteX6" fmla="*/ 191837 w 594074"/>
                  <a:gd name="connsiteY6" fmla="*/ 2618960 h 2700353"/>
                  <a:gd name="connsiteX7" fmla="*/ 75770 w 594074"/>
                  <a:gd name="connsiteY7" fmla="*/ 2332480 h 2700353"/>
                  <a:gd name="connsiteX8" fmla="*/ 89998 w 594074"/>
                  <a:gd name="connsiteY8" fmla="*/ 219961 h 2700353"/>
                  <a:gd name="connsiteX0" fmla="*/ 89998 w 594074"/>
                  <a:gd name="connsiteY0" fmla="*/ 219961 h 2700353"/>
                  <a:gd name="connsiteX1" fmla="*/ 163133 w 594074"/>
                  <a:gd name="connsiteY1" fmla="*/ 51521 h 2700353"/>
                  <a:gd name="connsiteX2" fmla="*/ 439973 w 594074"/>
                  <a:gd name="connsiteY2" fmla="*/ 38764 h 2700353"/>
                  <a:gd name="connsiteX3" fmla="*/ 340549 w 594074"/>
                  <a:gd name="connsiteY3" fmla="*/ 320064 h 2700353"/>
                  <a:gd name="connsiteX4" fmla="*/ 543572 w 594074"/>
                  <a:gd name="connsiteY4" fmla="*/ 2306461 h 2700353"/>
                  <a:gd name="connsiteX5" fmla="*/ 585445 w 594074"/>
                  <a:gd name="connsiteY5" fmla="*/ 2641366 h 2700353"/>
                  <a:gd name="connsiteX6" fmla="*/ 191837 w 594074"/>
                  <a:gd name="connsiteY6" fmla="*/ 2618960 h 2700353"/>
                  <a:gd name="connsiteX7" fmla="*/ 75770 w 594074"/>
                  <a:gd name="connsiteY7" fmla="*/ 2332480 h 2700353"/>
                  <a:gd name="connsiteX8" fmla="*/ 89998 w 594074"/>
                  <a:gd name="connsiteY8" fmla="*/ 219961 h 2700353"/>
                  <a:gd name="connsiteX0" fmla="*/ 89998 w 587917"/>
                  <a:gd name="connsiteY0" fmla="*/ 219961 h 2700353"/>
                  <a:gd name="connsiteX1" fmla="*/ 163133 w 587917"/>
                  <a:gd name="connsiteY1" fmla="*/ 51521 h 2700353"/>
                  <a:gd name="connsiteX2" fmla="*/ 439973 w 587917"/>
                  <a:gd name="connsiteY2" fmla="*/ 38764 h 2700353"/>
                  <a:gd name="connsiteX3" fmla="*/ 340549 w 587917"/>
                  <a:gd name="connsiteY3" fmla="*/ 320064 h 2700353"/>
                  <a:gd name="connsiteX4" fmla="*/ 379449 w 587917"/>
                  <a:gd name="connsiteY4" fmla="*/ 2296438 h 2700353"/>
                  <a:gd name="connsiteX5" fmla="*/ 585445 w 587917"/>
                  <a:gd name="connsiteY5" fmla="*/ 2641366 h 2700353"/>
                  <a:gd name="connsiteX6" fmla="*/ 191837 w 587917"/>
                  <a:gd name="connsiteY6" fmla="*/ 2618960 h 2700353"/>
                  <a:gd name="connsiteX7" fmla="*/ 75770 w 587917"/>
                  <a:gd name="connsiteY7" fmla="*/ 2332480 h 2700353"/>
                  <a:gd name="connsiteX8" fmla="*/ 89998 w 587917"/>
                  <a:gd name="connsiteY8" fmla="*/ 219961 h 2700353"/>
                  <a:gd name="connsiteX0" fmla="*/ 89998 w 587592"/>
                  <a:gd name="connsiteY0" fmla="*/ 219961 h 2700353"/>
                  <a:gd name="connsiteX1" fmla="*/ 163133 w 587592"/>
                  <a:gd name="connsiteY1" fmla="*/ 51521 h 2700353"/>
                  <a:gd name="connsiteX2" fmla="*/ 439973 w 587592"/>
                  <a:gd name="connsiteY2" fmla="*/ 38764 h 2700353"/>
                  <a:gd name="connsiteX3" fmla="*/ 340549 w 587592"/>
                  <a:gd name="connsiteY3" fmla="*/ 320064 h 2700353"/>
                  <a:gd name="connsiteX4" fmla="*/ 379449 w 587592"/>
                  <a:gd name="connsiteY4" fmla="*/ 2296438 h 2700353"/>
                  <a:gd name="connsiteX5" fmla="*/ 585445 w 587592"/>
                  <a:gd name="connsiteY5" fmla="*/ 2641366 h 2700353"/>
                  <a:gd name="connsiteX6" fmla="*/ 191837 w 587592"/>
                  <a:gd name="connsiteY6" fmla="*/ 2618960 h 2700353"/>
                  <a:gd name="connsiteX7" fmla="*/ 75770 w 587592"/>
                  <a:gd name="connsiteY7" fmla="*/ 2332480 h 2700353"/>
                  <a:gd name="connsiteX8" fmla="*/ 89998 w 587592"/>
                  <a:gd name="connsiteY8" fmla="*/ 219961 h 2700353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40549 w 575970"/>
                  <a:gd name="connsiteY3" fmla="*/ 320064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28826 w 575970"/>
                  <a:gd name="connsiteY3" fmla="*/ 330087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28826 w 575970"/>
                  <a:gd name="connsiteY3" fmla="*/ 330087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476"/>
                  <a:gd name="connsiteY0" fmla="*/ 219961 h 2717814"/>
                  <a:gd name="connsiteX1" fmla="*/ 163133 w 575476"/>
                  <a:gd name="connsiteY1" fmla="*/ 51521 h 2717814"/>
                  <a:gd name="connsiteX2" fmla="*/ 439973 w 575476"/>
                  <a:gd name="connsiteY2" fmla="*/ 38764 h 2717814"/>
                  <a:gd name="connsiteX3" fmla="*/ 328826 w 575476"/>
                  <a:gd name="connsiteY3" fmla="*/ 330087 h 2717814"/>
                  <a:gd name="connsiteX4" fmla="*/ 309110 w 575476"/>
                  <a:gd name="connsiteY4" fmla="*/ 2316485 h 2717814"/>
                  <a:gd name="connsiteX5" fmla="*/ 573722 w 575476"/>
                  <a:gd name="connsiteY5" fmla="*/ 2671437 h 2717814"/>
                  <a:gd name="connsiteX6" fmla="*/ 191837 w 575476"/>
                  <a:gd name="connsiteY6" fmla="*/ 2618960 h 2717814"/>
                  <a:gd name="connsiteX7" fmla="*/ 75770 w 575476"/>
                  <a:gd name="connsiteY7" fmla="*/ 2332480 h 2717814"/>
                  <a:gd name="connsiteX8" fmla="*/ 89998 w 575476"/>
                  <a:gd name="connsiteY8" fmla="*/ 219961 h 2717814"/>
                  <a:gd name="connsiteX0" fmla="*/ 89998 w 575476"/>
                  <a:gd name="connsiteY0" fmla="*/ 219961 h 2730425"/>
                  <a:gd name="connsiteX1" fmla="*/ 163133 w 575476"/>
                  <a:gd name="connsiteY1" fmla="*/ 51521 h 2730425"/>
                  <a:gd name="connsiteX2" fmla="*/ 439973 w 575476"/>
                  <a:gd name="connsiteY2" fmla="*/ 38764 h 2730425"/>
                  <a:gd name="connsiteX3" fmla="*/ 328826 w 575476"/>
                  <a:gd name="connsiteY3" fmla="*/ 330087 h 2730425"/>
                  <a:gd name="connsiteX4" fmla="*/ 309110 w 575476"/>
                  <a:gd name="connsiteY4" fmla="*/ 2316485 h 2730425"/>
                  <a:gd name="connsiteX5" fmla="*/ 573722 w 575476"/>
                  <a:gd name="connsiteY5" fmla="*/ 2671437 h 2730425"/>
                  <a:gd name="connsiteX6" fmla="*/ 191837 w 575476"/>
                  <a:gd name="connsiteY6" fmla="*/ 2649032 h 2730425"/>
                  <a:gd name="connsiteX7" fmla="*/ 75770 w 575476"/>
                  <a:gd name="connsiteY7" fmla="*/ 2332480 h 2730425"/>
                  <a:gd name="connsiteX8" fmla="*/ 89998 w 575476"/>
                  <a:gd name="connsiteY8" fmla="*/ 219961 h 2730425"/>
                  <a:gd name="connsiteX0" fmla="*/ 89998 w 575476"/>
                  <a:gd name="connsiteY0" fmla="*/ 230205 h 2740669"/>
                  <a:gd name="connsiteX1" fmla="*/ 163133 w 575476"/>
                  <a:gd name="connsiteY1" fmla="*/ 61765 h 2740669"/>
                  <a:gd name="connsiteX2" fmla="*/ 510312 w 575476"/>
                  <a:gd name="connsiteY2" fmla="*/ 28961 h 2740669"/>
                  <a:gd name="connsiteX3" fmla="*/ 328826 w 575476"/>
                  <a:gd name="connsiteY3" fmla="*/ 340331 h 2740669"/>
                  <a:gd name="connsiteX4" fmla="*/ 309110 w 575476"/>
                  <a:gd name="connsiteY4" fmla="*/ 2326729 h 2740669"/>
                  <a:gd name="connsiteX5" fmla="*/ 573722 w 575476"/>
                  <a:gd name="connsiteY5" fmla="*/ 2681681 h 2740669"/>
                  <a:gd name="connsiteX6" fmla="*/ 191837 w 575476"/>
                  <a:gd name="connsiteY6" fmla="*/ 2659276 h 2740669"/>
                  <a:gd name="connsiteX7" fmla="*/ 75770 w 575476"/>
                  <a:gd name="connsiteY7" fmla="*/ 2342724 h 2740669"/>
                  <a:gd name="connsiteX8" fmla="*/ 89998 w 575476"/>
                  <a:gd name="connsiteY8" fmla="*/ 230205 h 2740669"/>
                  <a:gd name="connsiteX0" fmla="*/ 89998 w 575476"/>
                  <a:gd name="connsiteY0" fmla="*/ 247113 h 2757577"/>
                  <a:gd name="connsiteX1" fmla="*/ 163133 w 575476"/>
                  <a:gd name="connsiteY1" fmla="*/ 78673 h 2757577"/>
                  <a:gd name="connsiteX2" fmla="*/ 510312 w 575476"/>
                  <a:gd name="connsiteY2" fmla="*/ 45869 h 2757577"/>
                  <a:gd name="connsiteX3" fmla="*/ 328826 w 575476"/>
                  <a:gd name="connsiteY3" fmla="*/ 357239 h 2757577"/>
                  <a:gd name="connsiteX4" fmla="*/ 309110 w 575476"/>
                  <a:gd name="connsiteY4" fmla="*/ 2343637 h 2757577"/>
                  <a:gd name="connsiteX5" fmla="*/ 573722 w 575476"/>
                  <a:gd name="connsiteY5" fmla="*/ 2698589 h 2757577"/>
                  <a:gd name="connsiteX6" fmla="*/ 191837 w 575476"/>
                  <a:gd name="connsiteY6" fmla="*/ 2676184 h 2757577"/>
                  <a:gd name="connsiteX7" fmla="*/ 75770 w 575476"/>
                  <a:gd name="connsiteY7" fmla="*/ 2359632 h 2757577"/>
                  <a:gd name="connsiteX8" fmla="*/ 89998 w 575476"/>
                  <a:gd name="connsiteY8" fmla="*/ 247113 h 2757577"/>
                  <a:gd name="connsiteX0" fmla="*/ 89998 w 575476"/>
                  <a:gd name="connsiteY0" fmla="*/ 273324 h 2783788"/>
                  <a:gd name="connsiteX1" fmla="*/ 163133 w 575476"/>
                  <a:gd name="connsiteY1" fmla="*/ 104884 h 2783788"/>
                  <a:gd name="connsiteX2" fmla="*/ 510312 w 575476"/>
                  <a:gd name="connsiteY2" fmla="*/ 72080 h 2783788"/>
                  <a:gd name="connsiteX3" fmla="*/ 328826 w 575476"/>
                  <a:gd name="connsiteY3" fmla="*/ 383450 h 2783788"/>
                  <a:gd name="connsiteX4" fmla="*/ 309110 w 575476"/>
                  <a:gd name="connsiteY4" fmla="*/ 2369848 h 2783788"/>
                  <a:gd name="connsiteX5" fmla="*/ 573722 w 575476"/>
                  <a:gd name="connsiteY5" fmla="*/ 2724800 h 2783788"/>
                  <a:gd name="connsiteX6" fmla="*/ 191837 w 575476"/>
                  <a:gd name="connsiteY6" fmla="*/ 2702395 h 2783788"/>
                  <a:gd name="connsiteX7" fmla="*/ 75770 w 575476"/>
                  <a:gd name="connsiteY7" fmla="*/ 2385843 h 2783788"/>
                  <a:gd name="connsiteX8" fmla="*/ 89998 w 575476"/>
                  <a:gd name="connsiteY8" fmla="*/ 273324 h 2783788"/>
                  <a:gd name="connsiteX0" fmla="*/ 82448 w 585511"/>
                  <a:gd name="connsiteY0" fmla="*/ 280841 h 2783788"/>
                  <a:gd name="connsiteX1" fmla="*/ 173168 w 585511"/>
                  <a:gd name="connsiteY1" fmla="*/ 104884 h 2783788"/>
                  <a:gd name="connsiteX2" fmla="*/ 520347 w 585511"/>
                  <a:gd name="connsiteY2" fmla="*/ 72080 h 2783788"/>
                  <a:gd name="connsiteX3" fmla="*/ 338861 w 585511"/>
                  <a:gd name="connsiteY3" fmla="*/ 383450 h 2783788"/>
                  <a:gd name="connsiteX4" fmla="*/ 319145 w 585511"/>
                  <a:gd name="connsiteY4" fmla="*/ 2369848 h 2783788"/>
                  <a:gd name="connsiteX5" fmla="*/ 583757 w 585511"/>
                  <a:gd name="connsiteY5" fmla="*/ 2724800 h 2783788"/>
                  <a:gd name="connsiteX6" fmla="*/ 201872 w 585511"/>
                  <a:gd name="connsiteY6" fmla="*/ 2702395 h 2783788"/>
                  <a:gd name="connsiteX7" fmla="*/ 85805 w 585511"/>
                  <a:gd name="connsiteY7" fmla="*/ 2385843 h 2783788"/>
                  <a:gd name="connsiteX8" fmla="*/ 82448 w 585511"/>
                  <a:gd name="connsiteY8" fmla="*/ 280841 h 278378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955"/>
                  <a:gd name="connsiteY0" fmla="*/ 290091 h 2793038"/>
                  <a:gd name="connsiteX1" fmla="*/ 177564 w 585955"/>
                  <a:gd name="connsiteY1" fmla="*/ 87822 h 2793038"/>
                  <a:gd name="connsiteX2" fmla="*/ 520347 w 585955"/>
                  <a:gd name="connsiteY2" fmla="*/ 81330 h 2793038"/>
                  <a:gd name="connsiteX3" fmla="*/ 338861 w 585955"/>
                  <a:gd name="connsiteY3" fmla="*/ 392700 h 2793038"/>
                  <a:gd name="connsiteX4" fmla="*/ 319145 w 585955"/>
                  <a:gd name="connsiteY4" fmla="*/ 2379098 h 2793038"/>
                  <a:gd name="connsiteX5" fmla="*/ 583757 w 585955"/>
                  <a:gd name="connsiteY5" fmla="*/ 2734050 h 2793038"/>
                  <a:gd name="connsiteX6" fmla="*/ 201872 w 585955"/>
                  <a:gd name="connsiteY6" fmla="*/ 2711645 h 2793038"/>
                  <a:gd name="connsiteX7" fmla="*/ 85805 w 585955"/>
                  <a:gd name="connsiteY7" fmla="*/ 2395093 h 2793038"/>
                  <a:gd name="connsiteX8" fmla="*/ 82448 w 585955"/>
                  <a:gd name="connsiteY8" fmla="*/ 290091 h 2793038"/>
                  <a:gd name="connsiteX0" fmla="*/ 82448 w 585955"/>
                  <a:gd name="connsiteY0" fmla="*/ 290091 h 2810498"/>
                  <a:gd name="connsiteX1" fmla="*/ 177564 w 585955"/>
                  <a:gd name="connsiteY1" fmla="*/ 87822 h 2810498"/>
                  <a:gd name="connsiteX2" fmla="*/ 520347 w 585955"/>
                  <a:gd name="connsiteY2" fmla="*/ 81330 h 2810498"/>
                  <a:gd name="connsiteX3" fmla="*/ 338861 w 585955"/>
                  <a:gd name="connsiteY3" fmla="*/ 392700 h 2810498"/>
                  <a:gd name="connsiteX4" fmla="*/ 319145 w 585955"/>
                  <a:gd name="connsiteY4" fmla="*/ 2379098 h 2810498"/>
                  <a:gd name="connsiteX5" fmla="*/ 583757 w 585955"/>
                  <a:gd name="connsiteY5" fmla="*/ 2764121 h 2810498"/>
                  <a:gd name="connsiteX6" fmla="*/ 201872 w 585955"/>
                  <a:gd name="connsiteY6" fmla="*/ 2711645 h 2810498"/>
                  <a:gd name="connsiteX7" fmla="*/ 85805 w 585955"/>
                  <a:gd name="connsiteY7" fmla="*/ 2395093 h 2810498"/>
                  <a:gd name="connsiteX8" fmla="*/ 82448 w 585955"/>
                  <a:gd name="connsiteY8" fmla="*/ 290091 h 2810498"/>
                  <a:gd name="connsiteX0" fmla="*/ 82448 w 585955"/>
                  <a:gd name="connsiteY0" fmla="*/ 290091 h 2816986"/>
                  <a:gd name="connsiteX1" fmla="*/ 177564 w 585955"/>
                  <a:gd name="connsiteY1" fmla="*/ 87822 h 2816986"/>
                  <a:gd name="connsiteX2" fmla="*/ 520347 w 585955"/>
                  <a:gd name="connsiteY2" fmla="*/ 81330 h 2816986"/>
                  <a:gd name="connsiteX3" fmla="*/ 338861 w 585955"/>
                  <a:gd name="connsiteY3" fmla="*/ 392700 h 2816986"/>
                  <a:gd name="connsiteX4" fmla="*/ 319145 w 585955"/>
                  <a:gd name="connsiteY4" fmla="*/ 2379098 h 2816986"/>
                  <a:gd name="connsiteX5" fmla="*/ 583757 w 585955"/>
                  <a:gd name="connsiteY5" fmla="*/ 2764121 h 2816986"/>
                  <a:gd name="connsiteX6" fmla="*/ 201872 w 585955"/>
                  <a:gd name="connsiteY6" fmla="*/ 2711645 h 2816986"/>
                  <a:gd name="connsiteX7" fmla="*/ 85805 w 585955"/>
                  <a:gd name="connsiteY7" fmla="*/ 2395093 h 2816986"/>
                  <a:gd name="connsiteX8" fmla="*/ 82448 w 585955"/>
                  <a:gd name="connsiteY8" fmla="*/ 290091 h 2816986"/>
                  <a:gd name="connsiteX0" fmla="*/ 82448 w 525100"/>
                  <a:gd name="connsiteY0" fmla="*/ 290091 h 2803134"/>
                  <a:gd name="connsiteX1" fmla="*/ 177564 w 525100"/>
                  <a:gd name="connsiteY1" fmla="*/ 87822 h 2803134"/>
                  <a:gd name="connsiteX2" fmla="*/ 520347 w 525100"/>
                  <a:gd name="connsiteY2" fmla="*/ 81330 h 2803134"/>
                  <a:gd name="connsiteX3" fmla="*/ 338861 w 525100"/>
                  <a:gd name="connsiteY3" fmla="*/ 392700 h 2803134"/>
                  <a:gd name="connsiteX4" fmla="*/ 319145 w 525100"/>
                  <a:gd name="connsiteY4" fmla="*/ 2379098 h 2803134"/>
                  <a:gd name="connsiteX5" fmla="*/ 522211 w 525100"/>
                  <a:gd name="connsiteY5" fmla="*/ 2741568 h 2803134"/>
                  <a:gd name="connsiteX6" fmla="*/ 201872 w 525100"/>
                  <a:gd name="connsiteY6" fmla="*/ 2711645 h 2803134"/>
                  <a:gd name="connsiteX7" fmla="*/ 85805 w 525100"/>
                  <a:gd name="connsiteY7" fmla="*/ 2395093 h 2803134"/>
                  <a:gd name="connsiteX8" fmla="*/ 82448 w 525100"/>
                  <a:gd name="connsiteY8" fmla="*/ 290091 h 2803134"/>
                  <a:gd name="connsiteX0" fmla="*/ 82448 w 533768"/>
                  <a:gd name="connsiteY0" fmla="*/ 290091 h 2832485"/>
                  <a:gd name="connsiteX1" fmla="*/ 177564 w 533768"/>
                  <a:gd name="connsiteY1" fmla="*/ 87822 h 2832485"/>
                  <a:gd name="connsiteX2" fmla="*/ 520347 w 533768"/>
                  <a:gd name="connsiteY2" fmla="*/ 81330 h 2832485"/>
                  <a:gd name="connsiteX3" fmla="*/ 338861 w 533768"/>
                  <a:gd name="connsiteY3" fmla="*/ 392700 h 2832485"/>
                  <a:gd name="connsiteX4" fmla="*/ 319145 w 533768"/>
                  <a:gd name="connsiteY4" fmla="*/ 2379098 h 2832485"/>
                  <a:gd name="connsiteX5" fmla="*/ 531003 w 533768"/>
                  <a:gd name="connsiteY5" fmla="*/ 2786675 h 2832485"/>
                  <a:gd name="connsiteX6" fmla="*/ 201872 w 533768"/>
                  <a:gd name="connsiteY6" fmla="*/ 2711645 h 2832485"/>
                  <a:gd name="connsiteX7" fmla="*/ 85805 w 533768"/>
                  <a:gd name="connsiteY7" fmla="*/ 2395093 h 2832485"/>
                  <a:gd name="connsiteX8" fmla="*/ 82448 w 533768"/>
                  <a:gd name="connsiteY8" fmla="*/ 290091 h 2832485"/>
                  <a:gd name="connsiteX0" fmla="*/ 82448 w 542447"/>
                  <a:gd name="connsiteY0" fmla="*/ 290091 h 2809840"/>
                  <a:gd name="connsiteX1" fmla="*/ 177564 w 542447"/>
                  <a:gd name="connsiteY1" fmla="*/ 87822 h 2809840"/>
                  <a:gd name="connsiteX2" fmla="*/ 520347 w 542447"/>
                  <a:gd name="connsiteY2" fmla="*/ 81330 h 2809840"/>
                  <a:gd name="connsiteX3" fmla="*/ 338861 w 542447"/>
                  <a:gd name="connsiteY3" fmla="*/ 392700 h 2809840"/>
                  <a:gd name="connsiteX4" fmla="*/ 319145 w 542447"/>
                  <a:gd name="connsiteY4" fmla="*/ 2379098 h 2809840"/>
                  <a:gd name="connsiteX5" fmla="*/ 539796 w 542447"/>
                  <a:gd name="connsiteY5" fmla="*/ 2752846 h 2809840"/>
                  <a:gd name="connsiteX6" fmla="*/ 201872 w 542447"/>
                  <a:gd name="connsiteY6" fmla="*/ 2711645 h 2809840"/>
                  <a:gd name="connsiteX7" fmla="*/ 85805 w 542447"/>
                  <a:gd name="connsiteY7" fmla="*/ 2395093 h 2809840"/>
                  <a:gd name="connsiteX8" fmla="*/ 82448 w 542447"/>
                  <a:gd name="connsiteY8" fmla="*/ 290091 h 2809840"/>
                  <a:gd name="connsiteX0" fmla="*/ 82448 w 542447"/>
                  <a:gd name="connsiteY0" fmla="*/ 290091 h 2800841"/>
                  <a:gd name="connsiteX1" fmla="*/ 177564 w 542447"/>
                  <a:gd name="connsiteY1" fmla="*/ 87822 h 2800841"/>
                  <a:gd name="connsiteX2" fmla="*/ 520347 w 542447"/>
                  <a:gd name="connsiteY2" fmla="*/ 81330 h 2800841"/>
                  <a:gd name="connsiteX3" fmla="*/ 338861 w 542447"/>
                  <a:gd name="connsiteY3" fmla="*/ 392700 h 2800841"/>
                  <a:gd name="connsiteX4" fmla="*/ 319145 w 542447"/>
                  <a:gd name="connsiteY4" fmla="*/ 2379098 h 2800841"/>
                  <a:gd name="connsiteX5" fmla="*/ 539796 w 542447"/>
                  <a:gd name="connsiteY5" fmla="*/ 2752846 h 2800841"/>
                  <a:gd name="connsiteX6" fmla="*/ 153514 w 542447"/>
                  <a:gd name="connsiteY6" fmla="*/ 2685333 h 2800841"/>
                  <a:gd name="connsiteX7" fmla="*/ 85805 w 542447"/>
                  <a:gd name="connsiteY7" fmla="*/ 2395093 h 2800841"/>
                  <a:gd name="connsiteX8" fmla="*/ 82448 w 542447"/>
                  <a:gd name="connsiteY8" fmla="*/ 290091 h 2800841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19145 w 523022"/>
                  <a:gd name="connsiteY4" fmla="*/ 2379098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93879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970"/>
                  <a:gd name="connsiteY0" fmla="*/ 290091 h 2811659"/>
                  <a:gd name="connsiteX1" fmla="*/ 177564 w 523970"/>
                  <a:gd name="connsiteY1" fmla="*/ 87822 h 2811659"/>
                  <a:gd name="connsiteX2" fmla="*/ 520347 w 523970"/>
                  <a:gd name="connsiteY2" fmla="*/ 81330 h 2811659"/>
                  <a:gd name="connsiteX3" fmla="*/ 338861 w 523970"/>
                  <a:gd name="connsiteY3" fmla="*/ 392700 h 2811659"/>
                  <a:gd name="connsiteX4" fmla="*/ 341125 w 523970"/>
                  <a:gd name="connsiteY4" fmla="*/ 2352786 h 2811659"/>
                  <a:gd name="connsiteX5" fmla="*/ 517815 w 523970"/>
                  <a:gd name="connsiteY5" fmla="*/ 2767882 h 2811659"/>
                  <a:gd name="connsiteX6" fmla="*/ 153514 w 523970"/>
                  <a:gd name="connsiteY6" fmla="*/ 2685333 h 2811659"/>
                  <a:gd name="connsiteX7" fmla="*/ 85805 w 523970"/>
                  <a:gd name="connsiteY7" fmla="*/ 2395093 h 2811659"/>
                  <a:gd name="connsiteX8" fmla="*/ 82448 w 523970"/>
                  <a:gd name="connsiteY8" fmla="*/ 290091 h 2811659"/>
                  <a:gd name="connsiteX0" fmla="*/ 82448 w 526272"/>
                  <a:gd name="connsiteY0" fmla="*/ 290091 h 2811659"/>
                  <a:gd name="connsiteX1" fmla="*/ 177564 w 526272"/>
                  <a:gd name="connsiteY1" fmla="*/ 87822 h 2811659"/>
                  <a:gd name="connsiteX2" fmla="*/ 520347 w 526272"/>
                  <a:gd name="connsiteY2" fmla="*/ 81330 h 2811659"/>
                  <a:gd name="connsiteX3" fmla="*/ 338861 w 526272"/>
                  <a:gd name="connsiteY3" fmla="*/ 392700 h 2811659"/>
                  <a:gd name="connsiteX4" fmla="*/ 341125 w 526272"/>
                  <a:gd name="connsiteY4" fmla="*/ 2352786 h 2811659"/>
                  <a:gd name="connsiteX5" fmla="*/ 517815 w 526272"/>
                  <a:gd name="connsiteY5" fmla="*/ 2767882 h 2811659"/>
                  <a:gd name="connsiteX6" fmla="*/ 153514 w 526272"/>
                  <a:gd name="connsiteY6" fmla="*/ 2685333 h 2811659"/>
                  <a:gd name="connsiteX7" fmla="*/ 85805 w 526272"/>
                  <a:gd name="connsiteY7" fmla="*/ 2395093 h 2811659"/>
                  <a:gd name="connsiteX8" fmla="*/ 82448 w 526272"/>
                  <a:gd name="connsiteY8" fmla="*/ 290091 h 2811659"/>
                  <a:gd name="connsiteX0" fmla="*/ 82448 w 528767"/>
                  <a:gd name="connsiteY0" fmla="*/ 290091 h 2811659"/>
                  <a:gd name="connsiteX1" fmla="*/ 177564 w 528767"/>
                  <a:gd name="connsiteY1" fmla="*/ 87822 h 2811659"/>
                  <a:gd name="connsiteX2" fmla="*/ 520347 w 528767"/>
                  <a:gd name="connsiteY2" fmla="*/ 81330 h 2811659"/>
                  <a:gd name="connsiteX3" fmla="*/ 338861 w 528767"/>
                  <a:gd name="connsiteY3" fmla="*/ 392700 h 2811659"/>
                  <a:gd name="connsiteX4" fmla="*/ 341125 w 528767"/>
                  <a:gd name="connsiteY4" fmla="*/ 2352786 h 2811659"/>
                  <a:gd name="connsiteX5" fmla="*/ 517815 w 528767"/>
                  <a:gd name="connsiteY5" fmla="*/ 2767882 h 2811659"/>
                  <a:gd name="connsiteX6" fmla="*/ 153514 w 528767"/>
                  <a:gd name="connsiteY6" fmla="*/ 2685333 h 2811659"/>
                  <a:gd name="connsiteX7" fmla="*/ 85805 w 528767"/>
                  <a:gd name="connsiteY7" fmla="*/ 2395093 h 2811659"/>
                  <a:gd name="connsiteX8" fmla="*/ 82448 w 528767"/>
                  <a:gd name="connsiteY8" fmla="*/ 290091 h 2811659"/>
                  <a:gd name="connsiteX0" fmla="*/ 82448 w 528767"/>
                  <a:gd name="connsiteY0" fmla="*/ 290091 h 2811659"/>
                  <a:gd name="connsiteX1" fmla="*/ 177564 w 528767"/>
                  <a:gd name="connsiteY1" fmla="*/ 87822 h 2811659"/>
                  <a:gd name="connsiteX2" fmla="*/ 520347 w 528767"/>
                  <a:gd name="connsiteY2" fmla="*/ 81330 h 2811659"/>
                  <a:gd name="connsiteX3" fmla="*/ 338861 w 528767"/>
                  <a:gd name="connsiteY3" fmla="*/ 392700 h 2811659"/>
                  <a:gd name="connsiteX4" fmla="*/ 341125 w 528767"/>
                  <a:gd name="connsiteY4" fmla="*/ 2352786 h 2811659"/>
                  <a:gd name="connsiteX5" fmla="*/ 517815 w 528767"/>
                  <a:gd name="connsiteY5" fmla="*/ 2767882 h 2811659"/>
                  <a:gd name="connsiteX6" fmla="*/ 153514 w 528767"/>
                  <a:gd name="connsiteY6" fmla="*/ 2685333 h 2811659"/>
                  <a:gd name="connsiteX7" fmla="*/ 85805 w 528767"/>
                  <a:gd name="connsiteY7" fmla="*/ 2395093 h 2811659"/>
                  <a:gd name="connsiteX8" fmla="*/ 82448 w 528767"/>
                  <a:gd name="connsiteY8" fmla="*/ 290091 h 2811659"/>
                  <a:gd name="connsiteX0" fmla="*/ 82448 w 546170"/>
                  <a:gd name="connsiteY0" fmla="*/ 290091 h 2811659"/>
                  <a:gd name="connsiteX1" fmla="*/ 177564 w 546170"/>
                  <a:gd name="connsiteY1" fmla="*/ 87822 h 2811659"/>
                  <a:gd name="connsiteX2" fmla="*/ 520347 w 546170"/>
                  <a:gd name="connsiteY2" fmla="*/ 81330 h 2811659"/>
                  <a:gd name="connsiteX3" fmla="*/ 338861 w 546170"/>
                  <a:gd name="connsiteY3" fmla="*/ 392700 h 2811659"/>
                  <a:gd name="connsiteX4" fmla="*/ 407067 w 546170"/>
                  <a:gd name="connsiteY4" fmla="*/ 2330233 h 2811659"/>
                  <a:gd name="connsiteX5" fmla="*/ 517815 w 546170"/>
                  <a:gd name="connsiteY5" fmla="*/ 2767882 h 2811659"/>
                  <a:gd name="connsiteX6" fmla="*/ 153514 w 546170"/>
                  <a:gd name="connsiteY6" fmla="*/ 2685333 h 2811659"/>
                  <a:gd name="connsiteX7" fmla="*/ 85805 w 546170"/>
                  <a:gd name="connsiteY7" fmla="*/ 2395093 h 2811659"/>
                  <a:gd name="connsiteX8" fmla="*/ 82448 w 546170"/>
                  <a:gd name="connsiteY8" fmla="*/ 290091 h 2811659"/>
                  <a:gd name="connsiteX0" fmla="*/ 82448 w 524830"/>
                  <a:gd name="connsiteY0" fmla="*/ 290091 h 2811659"/>
                  <a:gd name="connsiteX1" fmla="*/ 177564 w 524830"/>
                  <a:gd name="connsiteY1" fmla="*/ 87822 h 2811659"/>
                  <a:gd name="connsiteX2" fmla="*/ 520347 w 524830"/>
                  <a:gd name="connsiteY2" fmla="*/ 81330 h 2811659"/>
                  <a:gd name="connsiteX3" fmla="*/ 338861 w 524830"/>
                  <a:gd name="connsiteY3" fmla="*/ 392700 h 2811659"/>
                  <a:gd name="connsiteX4" fmla="*/ 407067 w 524830"/>
                  <a:gd name="connsiteY4" fmla="*/ 2330233 h 2811659"/>
                  <a:gd name="connsiteX5" fmla="*/ 517815 w 524830"/>
                  <a:gd name="connsiteY5" fmla="*/ 2767882 h 2811659"/>
                  <a:gd name="connsiteX6" fmla="*/ 153514 w 524830"/>
                  <a:gd name="connsiteY6" fmla="*/ 2685333 h 2811659"/>
                  <a:gd name="connsiteX7" fmla="*/ 85805 w 524830"/>
                  <a:gd name="connsiteY7" fmla="*/ 2395093 h 2811659"/>
                  <a:gd name="connsiteX8" fmla="*/ 82448 w 524830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320366 h 2841934"/>
                  <a:gd name="connsiteX1" fmla="*/ 177564 w 530989"/>
                  <a:gd name="connsiteY1" fmla="*/ 118097 h 2841934"/>
                  <a:gd name="connsiteX2" fmla="*/ 480781 w 530989"/>
                  <a:gd name="connsiteY2" fmla="*/ 66498 h 2841934"/>
                  <a:gd name="connsiteX3" fmla="*/ 338861 w 530989"/>
                  <a:gd name="connsiteY3" fmla="*/ 422975 h 2841934"/>
                  <a:gd name="connsiteX4" fmla="*/ 451028 w 530989"/>
                  <a:gd name="connsiteY4" fmla="*/ 2360508 h 2841934"/>
                  <a:gd name="connsiteX5" fmla="*/ 517815 w 530989"/>
                  <a:gd name="connsiteY5" fmla="*/ 2798157 h 2841934"/>
                  <a:gd name="connsiteX6" fmla="*/ 153514 w 530989"/>
                  <a:gd name="connsiteY6" fmla="*/ 2715608 h 2841934"/>
                  <a:gd name="connsiteX7" fmla="*/ 85805 w 530989"/>
                  <a:gd name="connsiteY7" fmla="*/ 2425368 h 2841934"/>
                  <a:gd name="connsiteX8" fmla="*/ 82448 w 530989"/>
                  <a:gd name="connsiteY8" fmla="*/ 320366 h 2841934"/>
                  <a:gd name="connsiteX0" fmla="*/ 82448 w 530989"/>
                  <a:gd name="connsiteY0" fmla="*/ 303686 h 2825254"/>
                  <a:gd name="connsiteX1" fmla="*/ 177564 w 530989"/>
                  <a:gd name="connsiteY1" fmla="*/ 101417 h 2825254"/>
                  <a:gd name="connsiteX2" fmla="*/ 480781 w 530989"/>
                  <a:gd name="connsiteY2" fmla="*/ 49818 h 2825254"/>
                  <a:gd name="connsiteX3" fmla="*/ 338861 w 530989"/>
                  <a:gd name="connsiteY3" fmla="*/ 406295 h 2825254"/>
                  <a:gd name="connsiteX4" fmla="*/ 451028 w 530989"/>
                  <a:gd name="connsiteY4" fmla="*/ 2343828 h 2825254"/>
                  <a:gd name="connsiteX5" fmla="*/ 517815 w 530989"/>
                  <a:gd name="connsiteY5" fmla="*/ 2781477 h 2825254"/>
                  <a:gd name="connsiteX6" fmla="*/ 153514 w 530989"/>
                  <a:gd name="connsiteY6" fmla="*/ 2698928 h 2825254"/>
                  <a:gd name="connsiteX7" fmla="*/ 85805 w 530989"/>
                  <a:gd name="connsiteY7" fmla="*/ 2408688 h 2825254"/>
                  <a:gd name="connsiteX8" fmla="*/ 82448 w 530989"/>
                  <a:gd name="connsiteY8" fmla="*/ 303686 h 2825254"/>
                  <a:gd name="connsiteX0" fmla="*/ 82448 w 530989"/>
                  <a:gd name="connsiteY0" fmla="*/ 303686 h 2825254"/>
                  <a:gd name="connsiteX1" fmla="*/ 177564 w 530989"/>
                  <a:gd name="connsiteY1" fmla="*/ 101417 h 2825254"/>
                  <a:gd name="connsiteX2" fmla="*/ 480781 w 530989"/>
                  <a:gd name="connsiteY2" fmla="*/ 49818 h 2825254"/>
                  <a:gd name="connsiteX3" fmla="*/ 338861 w 530989"/>
                  <a:gd name="connsiteY3" fmla="*/ 406295 h 2825254"/>
                  <a:gd name="connsiteX4" fmla="*/ 451028 w 530989"/>
                  <a:gd name="connsiteY4" fmla="*/ 2343828 h 2825254"/>
                  <a:gd name="connsiteX5" fmla="*/ 517815 w 530989"/>
                  <a:gd name="connsiteY5" fmla="*/ 2781477 h 2825254"/>
                  <a:gd name="connsiteX6" fmla="*/ 153514 w 530989"/>
                  <a:gd name="connsiteY6" fmla="*/ 2698928 h 2825254"/>
                  <a:gd name="connsiteX7" fmla="*/ 85805 w 530989"/>
                  <a:gd name="connsiteY7" fmla="*/ 2408688 h 2825254"/>
                  <a:gd name="connsiteX8" fmla="*/ 82448 w 530989"/>
                  <a:gd name="connsiteY8" fmla="*/ 303686 h 2825254"/>
                  <a:gd name="connsiteX0" fmla="*/ 82448 w 593890"/>
                  <a:gd name="connsiteY0" fmla="*/ 303686 h 2818254"/>
                  <a:gd name="connsiteX1" fmla="*/ 177564 w 593890"/>
                  <a:gd name="connsiteY1" fmla="*/ 101417 h 2818254"/>
                  <a:gd name="connsiteX2" fmla="*/ 480781 w 593890"/>
                  <a:gd name="connsiteY2" fmla="*/ 49818 h 2818254"/>
                  <a:gd name="connsiteX3" fmla="*/ 338861 w 593890"/>
                  <a:gd name="connsiteY3" fmla="*/ 406295 h 2818254"/>
                  <a:gd name="connsiteX4" fmla="*/ 451028 w 593890"/>
                  <a:gd name="connsiteY4" fmla="*/ 2343828 h 2818254"/>
                  <a:gd name="connsiteX5" fmla="*/ 588553 w 593890"/>
                  <a:gd name="connsiteY5" fmla="*/ 2771846 h 2818254"/>
                  <a:gd name="connsiteX6" fmla="*/ 153514 w 593890"/>
                  <a:gd name="connsiteY6" fmla="*/ 2698928 h 2818254"/>
                  <a:gd name="connsiteX7" fmla="*/ 85805 w 593890"/>
                  <a:gd name="connsiteY7" fmla="*/ 2408688 h 2818254"/>
                  <a:gd name="connsiteX8" fmla="*/ 82448 w 593890"/>
                  <a:gd name="connsiteY8" fmla="*/ 303686 h 2818254"/>
                  <a:gd name="connsiteX0" fmla="*/ 82448 w 667152"/>
                  <a:gd name="connsiteY0" fmla="*/ 303686 h 2813647"/>
                  <a:gd name="connsiteX1" fmla="*/ 177564 w 667152"/>
                  <a:gd name="connsiteY1" fmla="*/ 101417 h 2813647"/>
                  <a:gd name="connsiteX2" fmla="*/ 480781 w 667152"/>
                  <a:gd name="connsiteY2" fmla="*/ 49818 h 2813647"/>
                  <a:gd name="connsiteX3" fmla="*/ 338861 w 667152"/>
                  <a:gd name="connsiteY3" fmla="*/ 406295 h 2813647"/>
                  <a:gd name="connsiteX4" fmla="*/ 451028 w 667152"/>
                  <a:gd name="connsiteY4" fmla="*/ 2343828 h 2813647"/>
                  <a:gd name="connsiteX5" fmla="*/ 664011 w 667152"/>
                  <a:gd name="connsiteY5" fmla="*/ 2765310 h 2813647"/>
                  <a:gd name="connsiteX6" fmla="*/ 153514 w 667152"/>
                  <a:gd name="connsiteY6" fmla="*/ 2698928 h 2813647"/>
                  <a:gd name="connsiteX7" fmla="*/ 85805 w 667152"/>
                  <a:gd name="connsiteY7" fmla="*/ 2408688 h 2813647"/>
                  <a:gd name="connsiteX8" fmla="*/ 82448 w 667152"/>
                  <a:gd name="connsiteY8" fmla="*/ 303686 h 2813647"/>
                  <a:gd name="connsiteX0" fmla="*/ 82448 w 726119"/>
                  <a:gd name="connsiteY0" fmla="*/ 303686 h 2814928"/>
                  <a:gd name="connsiteX1" fmla="*/ 177564 w 726119"/>
                  <a:gd name="connsiteY1" fmla="*/ 101417 h 2814928"/>
                  <a:gd name="connsiteX2" fmla="*/ 480781 w 726119"/>
                  <a:gd name="connsiteY2" fmla="*/ 49818 h 2814928"/>
                  <a:gd name="connsiteX3" fmla="*/ 338861 w 726119"/>
                  <a:gd name="connsiteY3" fmla="*/ 406295 h 2814928"/>
                  <a:gd name="connsiteX4" fmla="*/ 451028 w 726119"/>
                  <a:gd name="connsiteY4" fmla="*/ 2343828 h 2814928"/>
                  <a:gd name="connsiteX5" fmla="*/ 723757 w 726119"/>
                  <a:gd name="connsiteY5" fmla="*/ 2767145 h 2814928"/>
                  <a:gd name="connsiteX6" fmla="*/ 153514 w 726119"/>
                  <a:gd name="connsiteY6" fmla="*/ 2698928 h 2814928"/>
                  <a:gd name="connsiteX7" fmla="*/ 85805 w 726119"/>
                  <a:gd name="connsiteY7" fmla="*/ 2408688 h 2814928"/>
                  <a:gd name="connsiteX8" fmla="*/ 82448 w 726119"/>
                  <a:gd name="connsiteY8" fmla="*/ 303686 h 2814928"/>
                  <a:gd name="connsiteX0" fmla="*/ 82448 w 726722"/>
                  <a:gd name="connsiteY0" fmla="*/ 303686 h 2814928"/>
                  <a:gd name="connsiteX1" fmla="*/ 177564 w 726722"/>
                  <a:gd name="connsiteY1" fmla="*/ 101417 h 2814928"/>
                  <a:gd name="connsiteX2" fmla="*/ 480781 w 726722"/>
                  <a:gd name="connsiteY2" fmla="*/ 49818 h 2814928"/>
                  <a:gd name="connsiteX3" fmla="*/ 338861 w 726722"/>
                  <a:gd name="connsiteY3" fmla="*/ 406295 h 2814928"/>
                  <a:gd name="connsiteX4" fmla="*/ 451028 w 726722"/>
                  <a:gd name="connsiteY4" fmla="*/ 2343828 h 2814928"/>
                  <a:gd name="connsiteX5" fmla="*/ 723757 w 726722"/>
                  <a:gd name="connsiteY5" fmla="*/ 2767145 h 2814928"/>
                  <a:gd name="connsiteX6" fmla="*/ 153514 w 726722"/>
                  <a:gd name="connsiteY6" fmla="*/ 2698928 h 2814928"/>
                  <a:gd name="connsiteX7" fmla="*/ 85805 w 726722"/>
                  <a:gd name="connsiteY7" fmla="*/ 2408688 h 2814928"/>
                  <a:gd name="connsiteX8" fmla="*/ 82448 w 726722"/>
                  <a:gd name="connsiteY8" fmla="*/ 303686 h 2814928"/>
                  <a:gd name="connsiteX0" fmla="*/ 82448 w 726722"/>
                  <a:gd name="connsiteY0" fmla="*/ 303686 h 2814928"/>
                  <a:gd name="connsiteX1" fmla="*/ 177564 w 726722"/>
                  <a:gd name="connsiteY1" fmla="*/ 101417 h 2814928"/>
                  <a:gd name="connsiteX2" fmla="*/ 480781 w 726722"/>
                  <a:gd name="connsiteY2" fmla="*/ 49818 h 2814928"/>
                  <a:gd name="connsiteX3" fmla="*/ 338861 w 726722"/>
                  <a:gd name="connsiteY3" fmla="*/ 406295 h 2814928"/>
                  <a:gd name="connsiteX4" fmla="*/ 451028 w 726722"/>
                  <a:gd name="connsiteY4" fmla="*/ 2343828 h 2814928"/>
                  <a:gd name="connsiteX5" fmla="*/ 723757 w 726722"/>
                  <a:gd name="connsiteY5" fmla="*/ 2767145 h 2814928"/>
                  <a:gd name="connsiteX6" fmla="*/ 153514 w 726722"/>
                  <a:gd name="connsiteY6" fmla="*/ 2698928 h 2814928"/>
                  <a:gd name="connsiteX7" fmla="*/ 85805 w 726722"/>
                  <a:gd name="connsiteY7" fmla="*/ 2408688 h 2814928"/>
                  <a:gd name="connsiteX8" fmla="*/ 82448 w 726722"/>
                  <a:gd name="connsiteY8" fmla="*/ 303686 h 2814928"/>
                  <a:gd name="connsiteX0" fmla="*/ 82448 w 727487"/>
                  <a:gd name="connsiteY0" fmla="*/ 303686 h 2814928"/>
                  <a:gd name="connsiteX1" fmla="*/ 177564 w 727487"/>
                  <a:gd name="connsiteY1" fmla="*/ 101417 h 2814928"/>
                  <a:gd name="connsiteX2" fmla="*/ 480781 w 727487"/>
                  <a:gd name="connsiteY2" fmla="*/ 49818 h 2814928"/>
                  <a:gd name="connsiteX3" fmla="*/ 338861 w 727487"/>
                  <a:gd name="connsiteY3" fmla="*/ 406295 h 2814928"/>
                  <a:gd name="connsiteX4" fmla="*/ 490859 w 727487"/>
                  <a:gd name="connsiteY4" fmla="*/ 2345052 h 2814928"/>
                  <a:gd name="connsiteX5" fmla="*/ 723757 w 727487"/>
                  <a:gd name="connsiteY5" fmla="*/ 2767145 h 2814928"/>
                  <a:gd name="connsiteX6" fmla="*/ 153514 w 727487"/>
                  <a:gd name="connsiteY6" fmla="*/ 2698928 h 2814928"/>
                  <a:gd name="connsiteX7" fmla="*/ 85805 w 727487"/>
                  <a:gd name="connsiteY7" fmla="*/ 2408688 h 2814928"/>
                  <a:gd name="connsiteX8" fmla="*/ 82448 w 727487"/>
                  <a:gd name="connsiteY8" fmla="*/ 303686 h 2814928"/>
                  <a:gd name="connsiteX0" fmla="*/ 82448 w 727054"/>
                  <a:gd name="connsiteY0" fmla="*/ 303686 h 2814928"/>
                  <a:gd name="connsiteX1" fmla="*/ 177564 w 727054"/>
                  <a:gd name="connsiteY1" fmla="*/ 101417 h 2814928"/>
                  <a:gd name="connsiteX2" fmla="*/ 480781 w 727054"/>
                  <a:gd name="connsiteY2" fmla="*/ 49818 h 2814928"/>
                  <a:gd name="connsiteX3" fmla="*/ 338861 w 727054"/>
                  <a:gd name="connsiteY3" fmla="*/ 406295 h 2814928"/>
                  <a:gd name="connsiteX4" fmla="*/ 490859 w 727054"/>
                  <a:gd name="connsiteY4" fmla="*/ 2345052 h 2814928"/>
                  <a:gd name="connsiteX5" fmla="*/ 723757 w 727054"/>
                  <a:gd name="connsiteY5" fmla="*/ 2767145 h 2814928"/>
                  <a:gd name="connsiteX6" fmla="*/ 153514 w 727054"/>
                  <a:gd name="connsiteY6" fmla="*/ 2698928 h 2814928"/>
                  <a:gd name="connsiteX7" fmla="*/ 85805 w 727054"/>
                  <a:gd name="connsiteY7" fmla="*/ 2408688 h 2814928"/>
                  <a:gd name="connsiteX8" fmla="*/ 82448 w 727054"/>
                  <a:gd name="connsiteY8" fmla="*/ 303686 h 2814928"/>
                  <a:gd name="connsiteX0" fmla="*/ 82448 w 726787"/>
                  <a:gd name="connsiteY0" fmla="*/ 303686 h 2814928"/>
                  <a:gd name="connsiteX1" fmla="*/ 177564 w 726787"/>
                  <a:gd name="connsiteY1" fmla="*/ 101417 h 2814928"/>
                  <a:gd name="connsiteX2" fmla="*/ 480781 w 726787"/>
                  <a:gd name="connsiteY2" fmla="*/ 49818 h 2814928"/>
                  <a:gd name="connsiteX3" fmla="*/ 338861 w 726787"/>
                  <a:gd name="connsiteY3" fmla="*/ 406295 h 2814928"/>
                  <a:gd name="connsiteX4" fmla="*/ 490859 w 726787"/>
                  <a:gd name="connsiteY4" fmla="*/ 2345052 h 2814928"/>
                  <a:gd name="connsiteX5" fmla="*/ 723757 w 726787"/>
                  <a:gd name="connsiteY5" fmla="*/ 2767145 h 2814928"/>
                  <a:gd name="connsiteX6" fmla="*/ 153514 w 726787"/>
                  <a:gd name="connsiteY6" fmla="*/ 2698928 h 2814928"/>
                  <a:gd name="connsiteX7" fmla="*/ 85805 w 726787"/>
                  <a:gd name="connsiteY7" fmla="*/ 2408688 h 2814928"/>
                  <a:gd name="connsiteX8" fmla="*/ 82448 w 726787"/>
                  <a:gd name="connsiteY8" fmla="*/ 303686 h 2814928"/>
                  <a:gd name="connsiteX0" fmla="*/ 82448 w 687008"/>
                  <a:gd name="connsiteY0" fmla="*/ 303686 h 2820340"/>
                  <a:gd name="connsiteX1" fmla="*/ 177564 w 687008"/>
                  <a:gd name="connsiteY1" fmla="*/ 101417 h 2820340"/>
                  <a:gd name="connsiteX2" fmla="*/ 480781 w 687008"/>
                  <a:gd name="connsiteY2" fmla="*/ 49818 h 2820340"/>
                  <a:gd name="connsiteX3" fmla="*/ 338861 w 687008"/>
                  <a:gd name="connsiteY3" fmla="*/ 406295 h 2820340"/>
                  <a:gd name="connsiteX4" fmla="*/ 490859 w 687008"/>
                  <a:gd name="connsiteY4" fmla="*/ 2345052 h 2820340"/>
                  <a:gd name="connsiteX5" fmla="*/ 683149 w 687008"/>
                  <a:gd name="connsiteY5" fmla="*/ 2774751 h 2820340"/>
                  <a:gd name="connsiteX6" fmla="*/ 153514 w 687008"/>
                  <a:gd name="connsiteY6" fmla="*/ 2698928 h 2820340"/>
                  <a:gd name="connsiteX7" fmla="*/ 85805 w 687008"/>
                  <a:gd name="connsiteY7" fmla="*/ 2408688 h 2820340"/>
                  <a:gd name="connsiteX8" fmla="*/ 82448 w 687008"/>
                  <a:gd name="connsiteY8" fmla="*/ 303686 h 2820340"/>
                  <a:gd name="connsiteX0" fmla="*/ 82448 w 687008"/>
                  <a:gd name="connsiteY0" fmla="*/ 303686 h 2826041"/>
                  <a:gd name="connsiteX1" fmla="*/ 177564 w 687008"/>
                  <a:gd name="connsiteY1" fmla="*/ 101417 h 2826041"/>
                  <a:gd name="connsiteX2" fmla="*/ 480781 w 687008"/>
                  <a:gd name="connsiteY2" fmla="*/ 49818 h 2826041"/>
                  <a:gd name="connsiteX3" fmla="*/ 338861 w 687008"/>
                  <a:gd name="connsiteY3" fmla="*/ 406295 h 2826041"/>
                  <a:gd name="connsiteX4" fmla="*/ 490859 w 687008"/>
                  <a:gd name="connsiteY4" fmla="*/ 2345052 h 2826041"/>
                  <a:gd name="connsiteX5" fmla="*/ 683149 w 687008"/>
                  <a:gd name="connsiteY5" fmla="*/ 2774751 h 2826041"/>
                  <a:gd name="connsiteX6" fmla="*/ 153514 w 687008"/>
                  <a:gd name="connsiteY6" fmla="*/ 2698928 h 2826041"/>
                  <a:gd name="connsiteX7" fmla="*/ 85805 w 687008"/>
                  <a:gd name="connsiteY7" fmla="*/ 2408688 h 2826041"/>
                  <a:gd name="connsiteX8" fmla="*/ 82448 w 687008"/>
                  <a:gd name="connsiteY8" fmla="*/ 303686 h 2826041"/>
                  <a:gd name="connsiteX0" fmla="*/ 82448 w 687008"/>
                  <a:gd name="connsiteY0" fmla="*/ 303686 h 2835325"/>
                  <a:gd name="connsiteX1" fmla="*/ 177564 w 687008"/>
                  <a:gd name="connsiteY1" fmla="*/ 101417 h 2835325"/>
                  <a:gd name="connsiteX2" fmla="*/ 480781 w 687008"/>
                  <a:gd name="connsiteY2" fmla="*/ 49818 h 2835325"/>
                  <a:gd name="connsiteX3" fmla="*/ 338861 w 687008"/>
                  <a:gd name="connsiteY3" fmla="*/ 406295 h 2835325"/>
                  <a:gd name="connsiteX4" fmla="*/ 490859 w 687008"/>
                  <a:gd name="connsiteY4" fmla="*/ 2345052 h 2835325"/>
                  <a:gd name="connsiteX5" fmla="*/ 683149 w 687008"/>
                  <a:gd name="connsiteY5" fmla="*/ 2774751 h 2835325"/>
                  <a:gd name="connsiteX6" fmla="*/ 153514 w 687008"/>
                  <a:gd name="connsiteY6" fmla="*/ 2698928 h 2835325"/>
                  <a:gd name="connsiteX7" fmla="*/ 85805 w 687008"/>
                  <a:gd name="connsiteY7" fmla="*/ 2408688 h 2835325"/>
                  <a:gd name="connsiteX8" fmla="*/ 82448 w 687008"/>
                  <a:gd name="connsiteY8" fmla="*/ 303686 h 2835325"/>
                  <a:gd name="connsiteX0" fmla="*/ 82448 w 687008"/>
                  <a:gd name="connsiteY0" fmla="*/ 303686 h 2841997"/>
                  <a:gd name="connsiteX1" fmla="*/ 177564 w 687008"/>
                  <a:gd name="connsiteY1" fmla="*/ 101417 h 2841997"/>
                  <a:gd name="connsiteX2" fmla="*/ 480781 w 687008"/>
                  <a:gd name="connsiteY2" fmla="*/ 49818 h 2841997"/>
                  <a:gd name="connsiteX3" fmla="*/ 338861 w 687008"/>
                  <a:gd name="connsiteY3" fmla="*/ 406295 h 2841997"/>
                  <a:gd name="connsiteX4" fmla="*/ 490859 w 687008"/>
                  <a:gd name="connsiteY4" fmla="*/ 2345052 h 2841997"/>
                  <a:gd name="connsiteX5" fmla="*/ 683149 w 687008"/>
                  <a:gd name="connsiteY5" fmla="*/ 2774751 h 2841997"/>
                  <a:gd name="connsiteX6" fmla="*/ 153514 w 687008"/>
                  <a:gd name="connsiteY6" fmla="*/ 2698928 h 2841997"/>
                  <a:gd name="connsiteX7" fmla="*/ 85805 w 687008"/>
                  <a:gd name="connsiteY7" fmla="*/ 2408688 h 2841997"/>
                  <a:gd name="connsiteX8" fmla="*/ 82448 w 687008"/>
                  <a:gd name="connsiteY8" fmla="*/ 303686 h 284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7008" h="2841997">
                    <a:moveTo>
                      <a:pt x="82448" y="303686"/>
                    </a:moveTo>
                    <a:cubicBezTo>
                      <a:pt x="82448" y="276311"/>
                      <a:pt x="116938" y="90756"/>
                      <a:pt x="177564" y="101417"/>
                    </a:cubicBezTo>
                    <a:cubicBezTo>
                      <a:pt x="260276" y="20400"/>
                      <a:pt x="316754" y="-51624"/>
                      <a:pt x="480781" y="49818"/>
                    </a:cubicBezTo>
                    <a:cubicBezTo>
                      <a:pt x="490571" y="121236"/>
                      <a:pt x="356446" y="341332"/>
                      <a:pt x="338861" y="406295"/>
                    </a:cubicBezTo>
                    <a:cubicBezTo>
                      <a:pt x="316642" y="1129420"/>
                      <a:pt x="450957" y="1637218"/>
                      <a:pt x="490859" y="2345052"/>
                    </a:cubicBezTo>
                    <a:cubicBezTo>
                      <a:pt x="586589" y="2560374"/>
                      <a:pt x="710524" y="2774751"/>
                      <a:pt x="683149" y="2774751"/>
                    </a:cubicBezTo>
                    <a:cubicBezTo>
                      <a:pt x="513746" y="2914759"/>
                      <a:pt x="281946" y="2809765"/>
                      <a:pt x="153514" y="2698928"/>
                    </a:cubicBezTo>
                    <a:cubicBezTo>
                      <a:pt x="126139" y="2698928"/>
                      <a:pt x="85805" y="2436063"/>
                      <a:pt x="85805" y="2408688"/>
                    </a:cubicBezTo>
                    <a:cubicBezTo>
                      <a:pt x="2677" y="1691479"/>
                      <a:pt x="-54712" y="984632"/>
                      <a:pt x="82448" y="303686"/>
                    </a:cubicBezTo>
                    <a:close/>
                  </a:path>
                </a:pathLst>
              </a:custGeom>
              <a:solidFill>
                <a:srgbClr val="FD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3291E4B-7EC3-41E0-8586-6C02D7CDEB62}"/>
                  </a:ext>
                </a:extLst>
              </p:cNvPr>
              <p:cNvSpPr/>
              <p:nvPr/>
            </p:nvSpPr>
            <p:spPr>
              <a:xfrm rot="19034692">
                <a:off x="6093037" y="1426015"/>
                <a:ext cx="495258" cy="290672"/>
              </a:xfrm>
              <a:prstGeom prst="ellipse">
                <a:avLst/>
              </a:prstGeom>
              <a:solidFill>
                <a:srgbClr val="FD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6" name="Picture 25" descr="Shape, circle&#10;&#10;Description automatically generated">
              <a:extLst>
                <a:ext uri="{FF2B5EF4-FFF2-40B4-BE49-F238E27FC236}">
                  <a16:creationId xmlns:a16="http://schemas.microsoft.com/office/drawing/2014/main" id="{87903492-7907-45D2-82A4-23E389057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576" b="95455" l="8901" r="91099">
                          <a14:foregroundMark x1="64921" y1="40152" x2="53927" y2="53409"/>
                          <a14:foregroundMark x1="53403" y1="34848" x2="53403" y2="47348"/>
                          <a14:foregroundMark x1="51832" y1="39394" x2="36126" y2="51136"/>
                          <a14:foregroundMark x1="29843" y1="43939" x2="25131" y2="61364"/>
                          <a14:foregroundMark x1="26178" y1="62500" x2="25654" y2="71970"/>
                          <a14:foregroundMark x1="26702" y1="61364" x2="26178" y2="74621"/>
                          <a14:foregroundMark x1="23560" y1="68561" x2="20419" y2="71591"/>
                          <a14:foregroundMark x1="11518" y1="62121" x2="9424" y2="60606"/>
                          <a14:foregroundMark x1="9424" y1="61742" x2="10471" y2="62121"/>
                          <a14:foregroundMark x1="24084" y1="92045" x2="37696" y2="92045"/>
                          <a14:foregroundMark x1="27225" y1="95076" x2="33508" y2="95833"/>
                          <a14:foregroundMark x1="21466" y1="93939" x2="27225" y2="94697"/>
                          <a14:foregroundMark x1="21990" y1="92803" x2="26178" y2="93561"/>
                          <a14:foregroundMark x1="15183" y1="89394" x2="19895" y2="92424"/>
                          <a14:foregroundMark x1="16754" y1="91667" x2="20942" y2="94318"/>
                          <a14:foregroundMark x1="34031" y1="90530" x2="36126" y2="92803"/>
                          <a14:foregroundMark x1="38220" y1="89394" x2="40838" y2="93939"/>
                          <a14:foregroundMark x1="41361" y1="92045" x2="41361" y2="92045"/>
                          <a14:foregroundMark x1="54974" y1="88636" x2="73822" y2="91288"/>
                          <a14:foregroundMark x1="59686" y1="89773" x2="64921" y2="91288"/>
                          <a14:foregroundMark x1="53927" y1="90152" x2="60209" y2="91288"/>
                          <a14:foregroundMark x1="53403" y1="90530" x2="54974" y2="91288"/>
                          <a14:foregroundMark x1="49215" y1="89773" x2="52356" y2="90152"/>
                          <a14:foregroundMark x1="41361" y1="41288" x2="45026" y2="60985"/>
                          <a14:foregroundMark x1="45026" y1="37500" x2="42932" y2="74242"/>
                          <a14:foregroundMark x1="42932" y1="64773" x2="43979" y2="69697"/>
                          <a14:foregroundMark x1="53927" y1="61742" x2="51832" y2="80682"/>
                          <a14:foregroundMark x1="64398" y1="51894" x2="59686" y2="67045"/>
                          <a14:foregroundMark x1="59162" y1="54924" x2="62827" y2="68561"/>
                          <a14:foregroundMark x1="64921" y1="54167" x2="64921" y2="70455"/>
                          <a14:foregroundMark x1="64921" y1="59091" x2="64921" y2="74242"/>
                          <a14:foregroundMark x1="63874" y1="68182" x2="56021" y2="76515"/>
                          <a14:foregroundMark x1="25131" y1="64773" x2="30366" y2="71212"/>
                          <a14:foregroundMark x1="25131" y1="62500" x2="25131" y2="70455"/>
                          <a14:foregroundMark x1="20419" y1="54924" x2="21990" y2="64394"/>
                          <a14:foregroundMark x1="19372" y1="57197" x2="20419" y2="61364"/>
                          <a14:foregroundMark x1="18848" y1="56439" x2="18325" y2="56818"/>
                          <a14:foregroundMark x1="20942" y1="55682" x2="23560" y2="57197"/>
                          <a14:foregroundMark x1="15183" y1="34091" x2="34031" y2="55303"/>
                          <a14:foregroundMark x1="34031" y1="55303" x2="34031" y2="55303"/>
                          <a14:foregroundMark x1="34031" y1="35227" x2="43455" y2="53409"/>
                          <a14:foregroundMark x1="43455" y1="53409" x2="43979" y2="52652"/>
                          <a14:foregroundMark x1="41361" y1="26515" x2="56021" y2="44318"/>
                          <a14:foregroundMark x1="56021" y1="44318" x2="56021" y2="44318"/>
                          <a14:foregroundMark x1="56021" y1="24242" x2="60209" y2="42045"/>
                          <a14:foregroundMark x1="62304" y1="22348" x2="70157" y2="40530"/>
                          <a14:foregroundMark x1="70157" y1="40530" x2="70157" y2="39773"/>
                          <a14:foregroundMark x1="72775" y1="21212" x2="74346" y2="34470"/>
                          <a14:foregroundMark x1="73298" y1="18561" x2="62304" y2="32576"/>
                          <a14:foregroundMark x1="40838" y1="13636" x2="39267" y2="30303"/>
                          <a14:foregroundMark x1="34555" y1="20455" x2="33508" y2="31439"/>
                          <a14:foregroundMark x1="31937" y1="27273" x2="25654" y2="31818"/>
                          <a14:foregroundMark x1="26702" y1="28788" x2="25654" y2="29167"/>
                          <a14:foregroundMark x1="26178" y1="22727" x2="21990" y2="25758"/>
                          <a14:foregroundMark x1="21990" y1="21591" x2="26178" y2="26515"/>
                          <a14:foregroundMark x1="31414" y1="21212" x2="38220" y2="22727"/>
                          <a14:foregroundMark x1="40314" y1="18561" x2="43979" y2="15909"/>
                          <a14:foregroundMark x1="48168" y1="14015" x2="52356" y2="15909"/>
                          <a14:foregroundMark x1="53403" y1="15152" x2="52356" y2="21970"/>
                          <a14:foregroundMark x1="51309" y1="20455" x2="50785" y2="24621"/>
                          <a14:foregroundMark x1="53927" y1="17045" x2="50785" y2="21970"/>
                          <a14:foregroundMark x1="47644" y1="7576" x2="57068" y2="20455"/>
                          <a14:foregroundMark x1="47120" y1="13636" x2="62827" y2="18561"/>
                          <a14:foregroundMark x1="58115" y1="12500" x2="64398" y2="20076"/>
                          <a14:foregroundMark x1="48691" y1="13636" x2="66492" y2="22727"/>
                          <a14:foregroundMark x1="34555" y1="23864" x2="39267" y2="37500"/>
                          <a14:foregroundMark x1="26178" y1="22348" x2="25131" y2="43182"/>
                          <a14:foregroundMark x1="25131" y1="43182" x2="25131" y2="42424"/>
                          <a14:foregroundMark x1="24084" y1="31439" x2="23037" y2="43561"/>
                          <a14:foregroundMark x1="21990" y1="28788" x2="19895" y2="42045"/>
                          <a14:foregroundMark x1="16754" y1="31061" x2="16754" y2="46591"/>
                          <a14:foregroundMark x1="22513" y1="41667" x2="24607" y2="57197"/>
                          <a14:foregroundMark x1="37173" y1="44318" x2="57068" y2="58712"/>
                          <a14:foregroundMark x1="57068" y1="58712" x2="57068" y2="56439"/>
                          <a14:foregroundMark x1="58639" y1="44697" x2="65445" y2="61364"/>
                          <a14:foregroundMark x1="67539" y1="39394" x2="70681" y2="51515"/>
                          <a14:foregroundMark x1="73822" y1="40909" x2="75916" y2="45833"/>
                          <a14:foregroundMark x1="78534" y1="41288" x2="80105" y2="42424"/>
                          <a14:foregroundMark x1="79058" y1="34848" x2="81675" y2="41667"/>
                          <a14:foregroundMark x1="77487" y1="28030" x2="80628" y2="37879"/>
                          <a14:foregroundMark x1="78010" y1="24621" x2="80105" y2="31818"/>
                          <a14:foregroundMark x1="74346" y1="26894" x2="81675" y2="37879"/>
                          <a14:foregroundMark x1="91099" y1="40152" x2="87958" y2="42803"/>
                          <a14:foregroundMark x1="41885" y1="17803" x2="49215" y2="29545"/>
                          <a14:foregroundMark x1="38743" y1="14773" x2="37173" y2="20076"/>
                          <a14:foregroundMark x1="31414" y1="8712" x2="38743" y2="20833"/>
                          <a14:foregroundMark x1="41885" y1="12500" x2="63351" y2="30682"/>
                          <a14:foregroundMark x1="63351" y1="30682" x2="63351" y2="30682"/>
                          <a14:foregroundMark x1="82199" y1="37879" x2="85864" y2="41288"/>
                          <a14:foregroundMark x1="86387" y1="37500" x2="87435" y2="42045"/>
                          <a14:foregroundMark x1="87958" y1="39773" x2="89005" y2="42045"/>
                          <a14:foregroundMark x1="91099" y1="38636" x2="91099" y2="40152"/>
                          <a14:foregroundMark x1="90052" y1="36364" x2="91099" y2="38636"/>
                          <a14:foregroundMark x1="46073" y1="56061" x2="42932" y2="76894"/>
                          <a14:foregroundMark x1="42932" y1="76894" x2="42408" y2="77273"/>
                          <a14:foregroundMark x1="39791" y1="62500" x2="38743" y2="75000"/>
                          <a14:foregroundMark x1="37696" y1="67045" x2="37696" y2="82197"/>
                          <a14:foregroundMark x1="34555" y1="67424" x2="35079" y2="75000"/>
                          <a14:foregroundMark x1="33508" y1="65909" x2="42932" y2="84470"/>
                          <a14:foregroundMark x1="42932" y1="84470" x2="43455" y2="84091"/>
                          <a14:foregroundMark x1="40314" y1="79167" x2="47120" y2="79545"/>
                          <a14:foregroundMark x1="39267" y1="59091" x2="46597" y2="75758"/>
                          <a14:foregroundMark x1="46597" y1="50000" x2="50262" y2="66288"/>
                          <a14:foregroundMark x1="50262" y1="42424" x2="50785" y2="492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5" b="29254"/>
            <a:stretch/>
          </p:blipFill>
          <p:spPr>
            <a:xfrm flipH="1">
              <a:off x="10469964" y="3530278"/>
              <a:ext cx="1081523" cy="1250273"/>
            </a:xfrm>
            <a:prstGeom prst="rect">
              <a:avLst/>
            </a:prstGeom>
          </p:spPr>
        </p:pic>
      </p:grpSp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832BCE25-2AAF-4ECF-9E0E-CE82AF8FBC1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089" b="89992" l="10000" r="90000">
                        <a14:foregroundMark x1="65556" y1="17598" x2="74222" y2="26105"/>
                        <a14:foregroundMark x1="74222" y1="17765" x2="84556" y2="29775"/>
                        <a14:foregroundMark x1="78778" y1="16430" x2="80778" y2="25771"/>
                        <a14:foregroundMark x1="77222" y1="20601" x2="79556" y2="30192"/>
                        <a14:foregroundMark x1="77222" y1="20851" x2="74111" y2="30359"/>
                        <a14:foregroundMark x1="74111" y1="30359" x2="72667" y2="32027"/>
                        <a14:foregroundMark x1="70111" y1="27857" x2="68000" y2="40617"/>
                        <a14:foregroundMark x1="68000" y1="40617" x2="67778" y2="40701"/>
                        <a14:foregroundMark x1="65000" y1="45038" x2="61222" y2="50792"/>
                        <a14:foregroundMark x1="60111" y1="57465" x2="58222" y2="65555"/>
                        <a14:foregroundMark x1="58222" y1="65555" x2="58111" y2="65638"/>
                        <a14:foregroundMark x1="59444" y1="62802" x2="61222" y2="63386"/>
                        <a14:foregroundMark x1="65556" y1="60884" x2="65778" y2="62969"/>
                        <a14:foregroundMark x1="68000" y1="58799" x2="67556" y2="62385"/>
                        <a14:foregroundMark x1="68000" y1="54545" x2="67778" y2="59383"/>
                        <a14:foregroundMark x1="67556" y1="50792" x2="65444" y2="56714"/>
                        <a14:foregroundMark x1="63222" y1="51293" x2="63222" y2="57798"/>
                        <a14:foregroundMark x1="64000" y1="47873" x2="70111" y2="53795"/>
                        <a14:foregroundMark x1="65778" y1="42702" x2="71667" y2="45455"/>
                        <a14:foregroundMark x1="80444" y1="27273" x2="86667" y2="33194"/>
                        <a14:foregroundMark x1="88111" y1="20183" x2="88111" y2="28857"/>
                        <a14:foregroundMark x1="87111" y1="22352" x2="87889" y2="29024"/>
                        <a14:foregroundMark x1="84889" y1="21018" x2="75778" y2="24520"/>
                        <a14:foregroundMark x1="75778" y1="24520" x2="75444" y2="24270"/>
                        <a14:foregroundMark x1="65556" y1="14345" x2="64778" y2="16847"/>
                        <a14:foregroundMark x1="52000" y1="9925" x2="47778" y2="16430"/>
                        <a14:foregroundMark x1="50000" y1="13178" x2="48000" y2="17765"/>
                        <a14:foregroundMark x1="44222" y1="13761" x2="39889" y2="15596"/>
                        <a14:foregroundMark x1="41667" y1="12761" x2="37778" y2="15430"/>
                        <a14:foregroundMark x1="43111" y1="12177" x2="51222" y2="11426"/>
                        <a14:foregroundMark x1="45111" y1="11843" x2="64556" y2="8257"/>
                        <a14:foregroundMark x1="59667" y1="7089" x2="69000" y2="8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67"/>
          <a:stretch/>
        </p:blipFill>
        <p:spPr>
          <a:xfrm>
            <a:off x="13241681" y="6426135"/>
            <a:ext cx="1346579" cy="142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66332"/>
      </p:ext>
    </p:extLst>
  </p:cSld>
  <p:clrMapOvr>
    <a:masterClrMapping/>
  </p:clrMapOvr>
  <p:transition spd="slow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ABEC4-244F-4E5E-9655-3CED3251F444}"/>
              </a:ext>
            </a:extLst>
          </p:cNvPr>
          <p:cNvSpPr/>
          <p:nvPr/>
        </p:nvSpPr>
        <p:spPr>
          <a:xfrm>
            <a:off x="-21834" y="-15705"/>
            <a:ext cx="12213834" cy="6873705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 descr="A picture containing text, queen, vector graphics&#10;&#10;Description automatically generated">
            <a:extLst>
              <a:ext uri="{FF2B5EF4-FFF2-40B4-BE49-F238E27FC236}">
                <a16:creationId xmlns:a16="http://schemas.microsoft.com/office/drawing/2014/main" id="{902CC66B-B162-40F2-9518-3FBCBA6D6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9652">
            <a:off x="-478246" y="1173806"/>
            <a:ext cx="5275638" cy="41309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D9FE01-0D84-4921-BD12-F02F2A812B12}"/>
              </a:ext>
            </a:extLst>
          </p:cNvPr>
          <p:cNvSpPr/>
          <p:nvPr/>
        </p:nvSpPr>
        <p:spPr>
          <a:xfrm>
            <a:off x="-10917" y="508621"/>
            <a:ext cx="12213834" cy="192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174B28-8124-4593-839B-A410AA563188}"/>
              </a:ext>
            </a:extLst>
          </p:cNvPr>
          <p:cNvSpPr txBox="1"/>
          <p:nvPr/>
        </p:nvSpPr>
        <p:spPr>
          <a:xfrm>
            <a:off x="111401" y="5454330"/>
            <a:ext cx="534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n w="28575">
                  <a:solidFill>
                    <a:srgbClr val="0062AA"/>
                  </a:solidFill>
                </a:ln>
                <a:solidFill>
                  <a:srgbClr val="B1D6E6"/>
                </a:solidFill>
                <a:latin typeface="iCiel Cadena" panose="02000503000000020004" pitchFamily="50" charset="0"/>
              </a:rPr>
              <a:t>NỘI DUNG THUYẾT TRÌNH</a:t>
            </a:r>
            <a:endParaRPr lang="vi-VN" sz="3600">
              <a:ln w="28575">
                <a:solidFill>
                  <a:srgbClr val="0062AA"/>
                </a:solidFill>
              </a:ln>
              <a:solidFill>
                <a:srgbClr val="B1D6E6"/>
              </a:solidFill>
              <a:latin typeface="iCiel Cadena" panose="02000503000000020004" pitchFamily="50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997325-62FA-4A63-A7F6-82D945882E63}"/>
              </a:ext>
            </a:extLst>
          </p:cNvPr>
          <p:cNvGrpSpPr/>
          <p:nvPr/>
        </p:nvGrpSpPr>
        <p:grpSpPr>
          <a:xfrm>
            <a:off x="4798057" y="935436"/>
            <a:ext cx="7172605" cy="5983614"/>
            <a:chOff x="4798057" y="935436"/>
            <a:chExt cx="7172605" cy="598361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1B27037-145D-4713-AED1-7EE08684AADC}"/>
                </a:ext>
              </a:extLst>
            </p:cNvPr>
            <p:cNvGrpSpPr/>
            <p:nvPr/>
          </p:nvGrpSpPr>
          <p:grpSpPr>
            <a:xfrm>
              <a:off x="4798057" y="935436"/>
              <a:ext cx="7172605" cy="5983614"/>
              <a:chOff x="5251590" y="1051051"/>
              <a:chExt cx="6850999" cy="5983614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7B3B64D-4B6F-481E-AC17-3B6ACBEA112B}"/>
                  </a:ext>
                </a:extLst>
              </p:cNvPr>
              <p:cNvGrpSpPr/>
              <p:nvPr/>
            </p:nvGrpSpPr>
            <p:grpSpPr>
              <a:xfrm>
                <a:off x="5251590" y="1051051"/>
                <a:ext cx="6850999" cy="5983614"/>
                <a:chOff x="5190343" y="874386"/>
                <a:chExt cx="6850999" cy="5983614"/>
              </a:xfrm>
            </p:grpSpPr>
            <p:pic>
              <p:nvPicPr>
                <p:cNvPr id="9" name="Picture 8" descr="A picture containing text, clipart&#10;&#10;Description automatically generated">
                  <a:extLst>
                    <a:ext uri="{FF2B5EF4-FFF2-40B4-BE49-F238E27FC236}">
                      <a16:creationId xmlns:a16="http://schemas.microsoft.com/office/drawing/2014/main" id="{79C12753-E5B7-4AC3-AA9B-2AFE406637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75490" b="99265" l="10000" r="90000">
                              <a14:foregroundMark x1="34688" y1="96446" x2="34688" y2="96446"/>
                              <a14:foregroundMark x1="68438" y1="93995" x2="69688" y2="94853"/>
                              <a14:foregroundMark x1="70156" y1="94485" x2="70156" y2="94485"/>
                              <a14:foregroundMark x1="73906" y1="90441" x2="73750" y2="90196"/>
                              <a14:foregroundMark x1="71563" y1="85417" x2="72188" y2="87132"/>
                              <a14:foregroundMark x1="73594" y1="90809" x2="73438" y2="91912"/>
                              <a14:foregroundMark x1="73594" y1="92034" x2="72500" y2="93750"/>
                              <a14:foregroundMark x1="73750" y1="93382" x2="73281" y2="93995"/>
                              <a14:foregroundMark x1="73438" y1="94363" x2="73438" y2="94363"/>
                              <a14:foregroundMark x1="71563" y1="95098" x2="71563" y2="95098"/>
                              <a14:foregroundMark x1="25938" y1="93260" x2="25313" y2="91176"/>
                              <a14:foregroundMark x1="26094" y1="90441" x2="28125" y2="88480"/>
                              <a14:foregroundMark x1="27500" y1="87377" x2="28125" y2="87010"/>
                              <a14:foregroundMark x1="27969" y1="86029" x2="28750" y2="85907"/>
                              <a14:foregroundMark x1="29688" y1="83824" x2="31250" y2="83211"/>
                              <a14:foregroundMark x1="30156" y1="83456" x2="32031" y2="81618"/>
                              <a14:foregroundMark x1="33750" y1="80882" x2="37031" y2="79534"/>
                              <a14:foregroundMark x1="35000" y1="79167" x2="40000" y2="78799"/>
                              <a14:foregroundMark x1="39219" y1="77819" x2="42188" y2="77206"/>
                              <a14:foregroundMark x1="42813" y1="76838" x2="44844" y2="76838"/>
                              <a14:foregroundMark x1="45781" y1="75980" x2="45781" y2="75980"/>
                              <a14:foregroundMark x1="54063" y1="75735" x2="54063" y2="75735"/>
                              <a14:foregroundMark x1="56875" y1="77083" x2="58125" y2="77574"/>
                              <a14:foregroundMark x1="56563" y1="77083" x2="57813" y2="77328"/>
                              <a14:foregroundMark x1="58125" y1="77328" x2="58906" y2="77574"/>
                              <a14:foregroundMark x1="59375" y1="77574" x2="60156" y2="77819"/>
                              <a14:foregroundMark x1="60156" y1="77574" x2="61406" y2="78064"/>
                              <a14:foregroundMark x1="62031" y1="78186" x2="63438" y2="78922"/>
                              <a14:foregroundMark x1="63281" y1="78799" x2="64531" y2="79412"/>
                              <a14:foregroundMark x1="65000" y1="79657" x2="65938" y2="80392"/>
                              <a14:foregroundMark x1="67031" y1="95343" x2="65625" y2="96446"/>
                              <a14:foregroundMark x1="28906" y1="84436" x2="28906" y2="84436"/>
                              <a14:foregroundMark x1="28906" y1="84559" x2="26875" y2="90564"/>
                              <a14:foregroundMark x1="26563" y1="89216" x2="27031" y2="88235"/>
                              <a14:foregroundMark x1="27344" y1="87990" x2="27656" y2="86642"/>
                              <a14:foregroundMark x1="32031" y1="81005" x2="33750" y2="79902"/>
                              <a14:foregroundMark x1="35469" y1="79289" x2="37969" y2="78309"/>
                              <a14:foregroundMark x1="37813" y1="78309" x2="40156" y2="77696"/>
                              <a14:foregroundMark x1="54531" y1="76716" x2="56875" y2="76961"/>
                              <a14:foregroundMark x1="57813" y1="77083" x2="59375" y2="77451"/>
                              <a14:foregroundMark x1="61094" y1="78186" x2="63906" y2="79412"/>
                              <a14:foregroundMark x1="64531" y1="79289" x2="65781" y2="80147"/>
                              <a14:foregroundMark x1="65938" y1="80882" x2="66406" y2="81250"/>
                              <a14:foregroundMark x1="66406" y1="80270" x2="67188" y2="81005"/>
                              <a14:foregroundMark x1="66250" y1="80515" x2="68750" y2="82843"/>
                              <a14:foregroundMark x1="69063" y1="82353" x2="69844" y2="83211"/>
                              <a14:foregroundMark x1="68594" y1="81985" x2="69531" y2="82843"/>
                              <a14:foregroundMark x1="67656" y1="81005" x2="69219" y2="82108"/>
                              <a14:foregroundMark x1="70000" y1="83701" x2="71250" y2="85049"/>
                              <a14:foregroundMark x1="71719" y1="86520" x2="72656" y2="88235"/>
                              <a14:foregroundMark x1="72656" y1="87868" x2="73281" y2="89216"/>
                              <a14:foregroundMark x1="71250" y1="95343" x2="68125" y2="96569"/>
                              <a14:foregroundMark x1="67344" y1="96936" x2="68906" y2="96569"/>
                              <a14:foregroundMark x1="70156" y1="96201" x2="71406" y2="95711"/>
                              <a14:foregroundMark x1="71719" y1="95466" x2="72500" y2="94975"/>
                              <a14:foregroundMark x1="62500" y1="97672" x2="60313" y2="97917"/>
                              <a14:foregroundMark x1="62969" y1="97426" x2="65469" y2="97426"/>
                              <a14:foregroundMark x1="65313" y1="97426" x2="66563" y2="96936"/>
                              <a14:foregroundMark x1="52969" y1="98284" x2="48438" y2="98162"/>
                              <a14:foregroundMark x1="46719" y1="98039" x2="41406" y2="97549"/>
                              <a14:foregroundMark x1="37500" y1="97549" x2="36094" y2="97426"/>
                              <a14:foregroundMark x1="35781" y1="97426" x2="41719" y2="98039"/>
                              <a14:foregroundMark x1="43281" y1="98039" x2="45938" y2="98284"/>
                              <a14:foregroundMark x1="35156" y1="97426" x2="37656" y2="97917"/>
                              <a14:foregroundMark x1="34844" y1="97549" x2="31406" y2="96936"/>
                              <a14:foregroundMark x1="30781" y1="96691" x2="28438" y2="95833"/>
                              <a14:foregroundMark x1="26875" y1="95098" x2="25938" y2="94118"/>
                              <a14:foregroundMark x1="25938" y1="94240" x2="27969" y2="95221"/>
                              <a14:foregroundMark x1="56563" y1="98162" x2="58125" y2="98039"/>
                              <a14:foregroundMark x1="58906" y1="98039" x2="60000" y2="98039"/>
                              <a14:foregroundMark x1="54531" y1="98284" x2="56563" y2="98162"/>
                              <a14:foregroundMark x1="39063" y1="98039" x2="39063" y2="98039"/>
                              <a14:foregroundMark x1="38594" y1="98039" x2="38750" y2="98162"/>
                              <a14:foregroundMark x1="40781" y1="98162" x2="41094" y2="98162"/>
                              <a14:foregroundMark x1="74688" y1="91544" x2="74688" y2="91544"/>
                              <a14:foregroundMark x1="74219" y1="92892" x2="74219" y2="92892"/>
                              <a14:foregroundMark x1="47344" y1="98407" x2="47344" y2="98407"/>
                              <a14:backgroundMark x1="57471" y1="98897" x2="58210" y2="98897"/>
                              <a14:backgroundMark x1="57190" y1="99265" x2="57656" y2="99265"/>
                              <a14:backgroundMark x1="48594" y1="76593" x2="49063" y2="78186"/>
                              <a14:backgroundMark x1="48125" y1="76348" x2="49219" y2="78922"/>
                              <a14:backgroundMark x1="48438" y1="78186" x2="48594" y2="78676"/>
                              <a14:backgroundMark x1="48750" y1="79412" x2="48906" y2="79534"/>
                              <a14:backgroundMark x1="49063" y1="79534" x2="50313" y2="79902"/>
                              <a14:backgroundMark x1="49375" y1="79167" x2="49844" y2="79412"/>
                              <a14:backgroundMark x1="48906" y1="78922" x2="49375" y2="79167"/>
                              <a14:backgroundMark x1="48438" y1="78799" x2="48438" y2="78799"/>
                              <a14:backgroundMark x1="47500" y1="75735" x2="47813" y2="75735"/>
                              <a14:backgroundMark x1="47813" y1="75490" x2="48750" y2="7561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550" t="75153" r="22173"/>
                <a:stretch/>
              </p:blipFill>
              <p:spPr>
                <a:xfrm>
                  <a:off x="7139338" y="5154033"/>
                  <a:ext cx="2973277" cy="1703967"/>
                </a:xfrm>
                <a:prstGeom prst="rect">
                  <a:avLst/>
                </a:prstGeom>
              </p:spPr>
            </p:pic>
            <p:sp>
              <p:nvSpPr>
                <p:cNvPr id="10" name="Rectangle: Rounded Corners 9">
                  <a:extLst>
                    <a:ext uri="{FF2B5EF4-FFF2-40B4-BE49-F238E27FC236}">
                      <a16:creationId xmlns:a16="http://schemas.microsoft.com/office/drawing/2014/main" id="{BD2BD910-5DE9-4093-9E14-7A47E780EBEF}"/>
                    </a:ext>
                  </a:extLst>
                </p:cNvPr>
                <p:cNvSpPr/>
                <p:nvPr/>
              </p:nvSpPr>
              <p:spPr>
                <a:xfrm>
                  <a:off x="5190343" y="874386"/>
                  <a:ext cx="6850999" cy="4090596"/>
                </a:xfrm>
                <a:prstGeom prst="roundRect">
                  <a:avLst>
                    <a:gd name="adj" fmla="val 4000"/>
                  </a:avLst>
                </a:prstGeom>
                <a:solidFill>
                  <a:srgbClr val="CF93B5"/>
                </a:solid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49A13A29-B150-45FA-A51D-D7B49612EC41}"/>
                    </a:ext>
                  </a:extLst>
                </p:cNvPr>
                <p:cNvSpPr/>
                <p:nvPr/>
              </p:nvSpPr>
              <p:spPr>
                <a:xfrm>
                  <a:off x="5582244" y="1119864"/>
                  <a:ext cx="6067196" cy="3599637"/>
                </a:xfrm>
                <a:prstGeom prst="roundRect">
                  <a:avLst>
                    <a:gd name="adj" fmla="val 0"/>
                  </a:avLst>
                </a:prstGeom>
                <a:solidFill>
                  <a:srgbClr val="C8C9DE"/>
                </a:solidFill>
                <a:ln w="381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  <p:sp>
              <p:nvSpPr>
                <p:cNvPr id="14" name="Rectangle: Top Corners Rounded 13">
                  <a:extLst>
                    <a:ext uri="{FF2B5EF4-FFF2-40B4-BE49-F238E27FC236}">
                      <a16:creationId xmlns:a16="http://schemas.microsoft.com/office/drawing/2014/main" id="{298A76CF-242F-4420-A719-EECBC4B2D260}"/>
                    </a:ext>
                  </a:extLst>
                </p:cNvPr>
                <p:cNvSpPr/>
                <p:nvPr/>
              </p:nvSpPr>
              <p:spPr>
                <a:xfrm rot="10800000">
                  <a:off x="8380462" y="4964978"/>
                  <a:ext cx="477196" cy="549748"/>
                </a:xfrm>
                <a:prstGeom prst="round2SameRect">
                  <a:avLst>
                    <a:gd name="adj1" fmla="val 43333"/>
                    <a:gd name="adj2" fmla="val 0"/>
                  </a:avLst>
                </a:prstGeom>
                <a:solidFill>
                  <a:srgbClr val="2E71A5"/>
                </a:solidFill>
                <a:ln w="28575"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6022B67-7569-4CBD-A060-77462D3616AE}"/>
                  </a:ext>
                </a:extLst>
              </p:cNvPr>
              <p:cNvSpPr/>
              <p:nvPr/>
            </p:nvSpPr>
            <p:spPr>
              <a:xfrm rot="21421545">
                <a:off x="5856173" y="1849964"/>
                <a:ext cx="401288" cy="2808075"/>
              </a:xfrm>
              <a:custGeom>
                <a:avLst/>
                <a:gdLst>
                  <a:gd name="connsiteX0" fmla="*/ 0 w 297390"/>
                  <a:gd name="connsiteY0" fmla="*/ 49566 h 2261420"/>
                  <a:gd name="connsiteX1" fmla="*/ 49566 w 297390"/>
                  <a:gd name="connsiteY1" fmla="*/ 0 h 2261420"/>
                  <a:gd name="connsiteX2" fmla="*/ 247824 w 297390"/>
                  <a:gd name="connsiteY2" fmla="*/ 0 h 2261420"/>
                  <a:gd name="connsiteX3" fmla="*/ 297390 w 297390"/>
                  <a:gd name="connsiteY3" fmla="*/ 49566 h 2261420"/>
                  <a:gd name="connsiteX4" fmla="*/ 297390 w 297390"/>
                  <a:gd name="connsiteY4" fmla="*/ 2211854 h 2261420"/>
                  <a:gd name="connsiteX5" fmla="*/ 247824 w 297390"/>
                  <a:gd name="connsiteY5" fmla="*/ 2261420 h 2261420"/>
                  <a:gd name="connsiteX6" fmla="*/ 49566 w 297390"/>
                  <a:gd name="connsiteY6" fmla="*/ 2261420 h 2261420"/>
                  <a:gd name="connsiteX7" fmla="*/ 0 w 297390"/>
                  <a:gd name="connsiteY7" fmla="*/ 2211854 h 2261420"/>
                  <a:gd name="connsiteX8" fmla="*/ 0 w 297390"/>
                  <a:gd name="connsiteY8" fmla="*/ 49566 h 2261420"/>
                  <a:gd name="connsiteX0" fmla="*/ 127820 w 297390"/>
                  <a:gd name="connsiteY0" fmla="*/ 8612 h 2289292"/>
                  <a:gd name="connsiteX1" fmla="*/ 49566 w 297390"/>
                  <a:gd name="connsiteY1" fmla="*/ 27872 h 2289292"/>
                  <a:gd name="connsiteX2" fmla="*/ 247824 w 297390"/>
                  <a:gd name="connsiteY2" fmla="*/ 27872 h 2289292"/>
                  <a:gd name="connsiteX3" fmla="*/ 297390 w 297390"/>
                  <a:gd name="connsiteY3" fmla="*/ 77438 h 2289292"/>
                  <a:gd name="connsiteX4" fmla="*/ 297390 w 297390"/>
                  <a:gd name="connsiteY4" fmla="*/ 2239726 h 2289292"/>
                  <a:gd name="connsiteX5" fmla="*/ 247824 w 297390"/>
                  <a:gd name="connsiteY5" fmla="*/ 2289292 h 2289292"/>
                  <a:gd name="connsiteX6" fmla="*/ 49566 w 297390"/>
                  <a:gd name="connsiteY6" fmla="*/ 2289292 h 2289292"/>
                  <a:gd name="connsiteX7" fmla="*/ 0 w 297390"/>
                  <a:gd name="connsiteY7" fmla="*/ 2239726 h 2289292"/>
                  <a:gd name="connsiteX8" fmla="*/ 127820 w 297390"/>
                  <a:gd name="connsiteY8" fmla="*/ 8612 h 2289292"/>
                  <a:gd name="connsiteX0" fmla="*/ 135597 w 305167"/>
                  <a:gd name="connsiteY0" fmla="*/ 8612 h 2289292"/>
                  <a:gd name="connsiteX1" fmla="*/ 57343 w 305167"/>
                  <a:gd name="connsiteY1" fmla="*/ 27872 h 2289292"/>
                  <a:gd name="connsiteX2" fmla="*/ 255601 w 305167"/>
                  <a:gd name="connsiteY2" fmla="*/ 27872 h 2289292"/>
                  <a:gd name="connsiteX3" fmla="*/ 305167 w 305167"/>
                  <a:gd name="connsiteY3" fmla="*/ 77438 h 2289292"/>
                  <a:gd name="connsiteX4" fmla="*/ 305167 w 305167"/>
                  <a:gd name="connsiteY4" fmla="*/ 2239726 h 2289292"/>
                  <a:gd name="connsiteX5" fmla="*/ 255601 w 305167"/>
                  <a:gd name="connsiteY5" fmla="*/ 2289292 h 2289292"/>
                  <a:gd name="connsiteX6" fmla="*/ 57343 w 305167"/>
                  <a:gd name="connsiteY6" fmla="*/ 2289292 h 2289292"/>
                  <a:gd name="connsiteX7" fmla="*/ 7777 w 305167"/>
                  <a:gd name="connsiteY7" fmla="*/ 2239726 h 2289292"/>
                  <a:gd name="connsiteX8" fmla="*/ 135597 w 305167"/>
                  <a:gd name="connsiteY8" fmla="*/ 8612 h 2289292"/>
                  <a:gd name="connsiteX0" fmla="*/ 135597 w 305167"/>
                  <a:gd name="connsiteY0" fmla="*/ 8612 h 2297605"/>
                  <a:gd name="connsiteX1" fmla="*/ 57343 w 305167"/>
                  <a:gd name="connsiteY1" fmla="*/ 27872 h 2297605"/>
                  <a:gd name="connsiteX2" fmla="*/ 255601 w 305167"/>
                  <a:gd name="connsiteY2" fmla="*/ 27872 h 2297605"/>
                  <a:gd name="connsiteX3" fmla="*/ 305167 w 305167"/>
                  <a:gd name="connsiteY3" fmla="*/ 77438 h 2297605"/>
                  <a:gd name="connsiteX4" fmla="*/ 305167 w 305167"/>
                  <a:gd name="connsiteY4" fmla="*/ 2239726 h 2297605"/>
                  <a:gd name="connsiteX5" fmla="*/ 255601 w 305167"/>
                  <a:gd name="connsiteY5" fmla="*/ 2289292 h 2297605"/>
                  <a:gd name="connsiteX6" fmla="*/ 144626 w 305167"/>
                  <a:gd name="connsiteY6" fmla="*/ 2297605 h 2297605"/>
                  <a:gd name="connsiteX7" fmla="*/ 7777 w 305167"/>
                  <a:gd name="connsiteY7" fmla="*/ 2239726 h 2297605"/>
                  <a:gd name="connsiteX8" fmla="*/ 135597 w 305167"/>
                  <a:gd name="connsiteY8" fmla="*/ 8612 h 2297605"/>
                  <a:gd name="connsiteX0" fmla="*/ 118055 w 287625"/>
                  <a:gd name="connsiteY0" fmla="*/ 8612 h 2297605"/>
                  <a:gd name="connsiteX1" fmla="*/ 39801 w 287625"/>
                  <a:gd name="connsiteY1" fmla="*/ 27872 h 2297605"/>
                  <a:gd name="connsiteX2" fmla="*/ 238059 w 287625"/>
                  <a:gd name="connsiteY2" fmla="*/ 27872 h 2297605"/>
                  <a:gd name="connsiteX3" fmla="*/ 287625 w 287625"/>
                  <a:gd name="connsiteY3" fmla="*/ 77438 h 2297605"/>
                  <a:gd name="connsiteX4" fmla="*/ 287625 w 287625"/>
                  <a:gd name="connsiteY4" fmla="*/ 2239726 h 2297605"/>
                  <a:gd name="connsiteX5" fmla="*/ 238059 w 287625"/>
                  <a:gd name="connsiteY5" fmla="*/ 2289292 h 2297605"/>
                  <a:gd name="connsiteX6" fmla="*/ 127084 w 287625"/>
                  <a:gd name="connsiteY6" fmla="*/ 2297605 h 2297605"/>
                  <a:gd name="connsiteX7" fmla="*/ 19330 w 287625"/>
                  <a:gd name="connsiteY7" fmla="*/ 2164911 h 2297605"/>
                  <a:gd name="connsiteX8" fmla="*/ 118055 w 287625"/>
                  <a:gd name="connsiteY8" fmla="*/ 8612 h 2297605"/>
                  <a:gd name="connsiteX0" fmla="*/ 118055 w 395592"/>
                  <a:gd name="connsiteY0" fmla="*/ 76336 h 2365329"/>
                  <a:gd name="connsiteX1" fmla="*/ 39801 w 395592"/>
                  <a:gd name="connsiteY1" fmla="*/ 95596 h 2365329"/>
                  <a:gd name="connsiteX2" fmla="*/ 391845 w 395592"/>
                  <a:gd name="connsiteY2" fmla="*/ 0 h 2365329"/>
                  <a:gd name="connsiteX3" fmla="*/ 287625 w 395592"/>
                  <a:gd name="connsiteY3" fmla="*/ 145162 h 2365329"/>
                  <a:gd name="connsiteX4" fmla="*/ 287625 w 395592"/>
                  <a:gd name="connsiteY4" fmla="*/ 2307450 h 2365329"/>
                  <a:gd name="connsiteX5" fmla="*/ 238059 w 395592"/>
                  <a:gd name="connsiteY5" fmla="*/ 2357016 h 2365329"/>
                  <a:gd name="connsiteX6" fmla="*/ 127084 w 395592"/>
                  <a:gd name="connsiteY6" fmla="*/ 2365329 h 2365329"/>
                  <a:gd name="connsiteX7" fmla="*/ 19330 w 395592"/>
                  <a:gd name="connsiteY7" fmla="*/ 2232635 h 2365329"/>
                  <a:gd name="connsiteX8" fmla="*/ 118055 w 395592"/>
                  <a:gd name="connsiteY8" fmla="*/ 76336 h 2365329"/>
                  <a:gd name="connsiteX0" fmla="*/ 118055 w 406499"/>
                  <a:gd name="connsiteY0" fmla="*/ 76336 h 2365329"/>
                  <a:gd name="connsiteX1" fmla="*/ 39801 w 406499"/>
                  <a:gd name="connsiteY1" fmla="*/ 95596 h 2365329"/>
                  <a:gd name="connsiteX2" fmla="*/ 391845 w 406499"/>
                  <a:gd name="connsiteY2" fmla="*/ 0 h 2365329"/>
                  <a:gd name="connsiteX3" fmla="*/ 399847 w 406499"/>
                  <a:gd name="connsiteY3" fmla="*/ 170100 h 2365329"/>
                  <a:gd name="connsiteX4" fmla="*/ 287625 w 406499"/>
                  <a:gd name="connsiteY4" fmla="*/ 2307450 h 2365329"/>
                  <a:gd name="connsiteX5" fmla="*/ 238059 w 406499"/>
                  <a:gd name="connsiteY5" fmla="*/ 2357016 h 2365329"/>
                  <a:gd name="connsiteX6" fmla="*/ 127084 w 406499"/>
                  <a:gd name="connsiteY6" fmla="*/ 2365329 h 2365329"/>
                  <a:gd name="connsiteX7" fmla="*/ 19330 w 406499"/>
                  <a:gd name="connsiteY7" fmla="*/ 2232635 h 2365329"/>
                  <a:gd name="connsiteX8" fmla="*/ 118055 w 406499"/>
                  <a:gd name="connsiteY8" fmla="*/ 76336 h 2365329"/>
                  <a:gd name="connsiteX0" fmla="*/ 118055 w 399847"/>
                  <a:gd name="connsiteY0" fmla="*/ 63867 h 2352860"/>
                  <a:gd name="connsiteX1" fmla="*/ 39801 w 399847"/>
                  <a:gd name="connsiteY1" fmla="*/ 83127 h 2352860"/>
                  <a:gd name="connsiteX2" fmla="*/ 275467 w 399847"/>
                  <a:gd name="connsiteY2" fmla="*/ 0 h 2352860"/>
                  <a:gd name="connsiteX3" fmla="*/ 399847 w 399847"/>
                  <a:gd name="connsiteY3" fmla="*/ 157631 h 2352860"/>
                  <a:gd name="connsiteX4" fmla="*/ 287625 w 399847"/>
                  <a:gd name="connsiteY4" fmla="*/ 2294981 h 2352860"/>
                  <a:gd name="connsiteX5" fmla="*/ 238059 w 399847"/>
                  <a:gd name="connsiteY5" fmla="*/ 2344547 h 2352860"/>
                  <a:gd name="connsiteX6" fmla="*/ 127084 w 399847"/>
                  <a:gd name="connsiteY6" fmla="*/ 2352860 h 2352860"/>
                  <a:gd name="connsiteX7" fmla="*/ 19330 w 399847"/>
                  <a:gd name="connsiteY7" fmla="*/ 2220166 h 2352860"/>
                  <a:gd name="connsiteX8" fmla="*/ 118055 w 399847"/>
                  <a:gd name="connsiteY8" fmla="*/ 63867 h 2352860"/>
                  <a:gd name="connsiteX0" fmla="*/ 118055 w 399847"/>
                  <a:gd name="connsiteY0" fmla="*/ 65678 h 2354671"/>
                  <a:gd name="connsiteX1" fmla="*/ 39801 w 399847"/>
                  <a:gd name="connsiteY1" fmla="*/ 84938 h 2354671"/>
                  <a:gd name="connsiteX2" fmla="*/ 275467 w 399847"/>
                  <a:gd name="connsiteY2" fmla="*/ 1811 h 2354671"/>
                  <a:gd name="connsiteX3" fmla="*/ 399847 w 399847"/>
                  <a:gd name="connsiteY3" fmla="*/ 159442 h 2354671"/>
                  <a:gd name="connsiteX4" fmla="*/ 287625 w 399847"/>
                  <a:gd name="connsiteY4" fmla="*/ 2296792 h 2354671"/>
                  <a:gd name="connsiteX5" fmla="*/ 238059 w 399847"/>
                  <a:gd name="connsiteY5" fmla="*/ 2346358 h 2354671"/>
                  <a:gd name="connsiteX6" fmla="*/ 127084 w 399847"/>
                  <a:gd name="connsiteY6" fmla="*/ 2354671 h 2354671"/>
                  <a:gd name="connsiteX7" fmla="*/ 19330 w 399847"/>
                  <a:gd name="connsiteY7" fmla="*/ 2221977 h 2354671"/>
                  <a:gd name="connsiteX8" fmla="*/ 118055 w 399847"/>
                  <a:gd name="connsiteY8" fmla="*/ 65678 h 2354671"/>
                  <a:gd name="connsiteX0" fmla="*/ 118055 w 399847"/>
                  <a:gd name="connsiteY0" fmla="*/ 73103 h 2362096"/>
                  <a:gd name="connsiteX1" fmla="*/ 39801 w 399847"/>
                  <a:gd name="connsiteY1" fmla="*/ 92363 h 2362096"/>
                  <a:gd name="connsiteX2" fmla="*/ 275467 w 399847"/>
                  <a:gd name="connsiteY2" fmla="*/ 9236 h 2362096"/>
                  <a:gd name="connsiteX3" fmla="*/ 399847 w 399847"/>
                  <a:gd name="connsiteY3" fmla="*/ 166867 h 2362096"/>
                  <a:gd name="connsiteX4" fmla="*/ 287625 w 399847"/>
                  <a:gd name="connsiteY4" fmla="*/ 2304217 h 2362096"/>
                  <a:gd name="connsiteX5" fmla="*/ 238059 w 399847"/>
                  <a:gd name="connsiteY5" fmla="*/ 2353783 h 2362096"/>
                  <a:gd name="connsiteX6" fmla="*/ 127084 w 399847"/>
                  <a:gd name="connsiteY6" fmla="*/ 2362096 h 2362096"/>
                  <a:gd name="connsiteX7" fmla="*/ 19330 w 399847"/>
                  <a:gd name="connsiteY7" fmla="*/ 2229402 h 2362096"/>
                  <a:gd name="connsiteX8" fmla="*/ 118055 w 399847"/>
                  <a:gd name="connsiteY8" fmla="*/ 73103 h 2362096"/>
                  <a:gd name="connsiteX0" fmla="*/ 118055 w 399847"/>
                  <a:gd name="connsiteY0" fmla="*/ 112348 h 2401341"/>
                  <a:gd name="connsiteX1" fmla="*/ 39801 w 399847"/>
                  <a:gd name="connsiteY1" fmla="*/ 131608 h 2401341"/>
                  <a:gd name="connsiteX2" fmla="*/ 325343 w 399847"/>
                  <a:gd name="connsiteY2" fmla="*/ 6917 h 2401341"/>
                  <a:gd name="connsiteX3" fmla="*/ 399847 w 399847"/>
                  <a:gd name="connsiteY3" fmla="*/ 206112 h 2401341"/>
                  <a:gd name="connsiteX4" fmla="*/ 287625 w 399847"/>
                  <a:gd name="connsiteY4" fmla="*/ 2343462 h 2401341"/>
                  <a:gd name="connsiteX5" fmla="*/ 238059 w 399847"/>
                  <a:gd name="connsiteY5" fmla="*/ 2393028 h 2401341"/>
                  <a:gd name="connsiteX6" fmla="*/ 127084 w 399847"/>
                  <a:gd name="connsiteY6" fmla="*/ 2401341 h 2401341"/>
                  <a:gd name="connsiteX7" fmla="*/ 19330 w 399847"/>
                  <a:gd name="connsiteY7" fmla="*/ 2268647 h 2401341"/>
                  <a:gd name="connsiteX8" fmla="*/ 118055 w 399847"/>
                  <a:gd name="connsiteY8" fmla="*/ 112348 h 240134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287625 w 399847"/>
                  <a:gd name="connsiteY4" fmla="*/ 2343462 h 2447061"/>
                  <a:gd name="connsiteX5" fmla="*/ 304561 w 399847"/>
                  <a:gd name="connsiteY5" fmla="*/ 2447061 h 2447061"/>
                  <a:gd name="connsiteX6" fmla="*/ 127084 w 399847"/>
                  <a:gd name="connsiteY6" fmla="*/ 2401341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287625 w 399847"/>
                  <a:gd name="connsiteY4" fmla="*/ 2343462 h 2447061"/>
                  <a:gd name="connsiteX5" fmla="*/ 304561 w 399847"/>
                  <a:gd name="connsiteY5" fmla="*/ 2447061 h 2447061"/>
                  <a:gd name="connsiteX6" fmla="*/ 131240 w 399847"/>
                  <a:gd name="connsiteY6" fmla="*/ 2442905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399847"/>
                  <a:gd name="connsiteY0" fmla="*/ 112348 h 2447061"/>
                  <a:gd name="connsiteX1" fmla="*/ 39801 w 399847"/>
                  <a:gd name="connsiteY1" fmla="*/ 131608 h 2447061"/>
                  <a:gd name="connsiteX2" fmla="*/ 325343 w 399847"/>
                  <a:gd name="connsiteY2" fmla="*/ 6917 h 2447061"/>
                  <a:gd name="connsiteX3" fmla="*/ 399847 w 399847"/>
                  <a:gd name="connsiteY3" fmla="*/ 206112 h 2447061"/>
                  <a:gd name="connsiteX4" fmla="*/ 316720 w 399847"/>
                  <a:gd name="connsiteY4" fmla="*/ 2351775 h 2447061"/>
                  <a:gd name="connsiteX5" fmla="*/ 304561 w 399847"/>
                  <a:gd name="connsiteY5" fmla="*/ 2447061 h 2447061"/>
                  <a:gd name="connsiteX6" fmla="*/ 131240 w 399847"/>
                  <a:gd name="connsiteY6" fmla="*/ 2442905 h 2447061"/>
                  <a:gd name="connsiteX7" fmla="*/ 19330 w 399847"/>
                  <a:gd name="connsiteY7" fmla="*/ 2268647 h 2447061"/>
                  <a:gd name="connsiteX8" fmla="*/ 118055 w 399847"/>
                  <a:gd name="connsiteY8" fmla="*/ 112348 h 2447061"/>
                  <a:gd name="connsiteX0" fmla="*/ 118055 w 506477"/>
                  <a:gd name="connsiteY0" fmla="*/ 112348 h 2513563"/>
                  <a:gd name="connsiteX1" fmla="*/ 39801 w 506477"/>
                  <a:gd name="connsiteY1" fmla="*/ 131608 h 2513563"/>
                  <a:gd name="connsiteX2" fmla="*/ 325343 w 506477"/>
                  <a:gd name="connsiteY2" fmla="*/ 6917 h 2513563"/>
                  <a:gd name="connsiteX3" fmla="*/ 399847 w 506477"/>
                  <a:gd name="connsiteY3" fmla="*/ 206112 h 2513563"/>
                  <a:gd name="connsiteX4" fmla="*/ 316720 w 506477"/>
                  <a:gd name="connsiteY4" fmla="*/ 2351775 h 2513563"/>
                  <a:gd name="connsiteX5" fmla="*/ 504066 w 506477"/>
                  <a:gd name="connsiteY5" fmla="*/ 2513563 h 2513563"/>
                  <a:gd name="connsiteX6" fmla="*/ 131240 w 506477"/>
                  <a:gd name="connsiteY6" fmla="*/ 2442905 h 2513563"/>
                  <a:gd name="connsiteX7" fmla="*/ 19330 w 506477"/>
                  <a:gd name="connsiteY7" fmla="*/ 2268647 h 2513563"/>
                  <a:gd name="connsiteX8" fmla="*/ 118055 w 506477"/>
                  <a:gd name="connsiteY8" fmla="*/ 112348 h 2513563"/>
                  <a:gd name="connsiteX0" fmla="*/ 118055 w 506477"/>
                  <a:gd name="connsiteY0" fmla="*/ 112348 h 2538120"/>
                  <a:gd name="connsiteX1" fmla="*/ 39801 w 506477"/>
                  <a:gd name="connsiteY1" fmla="*/ 131608 h 2538120"/>
                  <a:gd name="connsiteX2" fmla="*/ 325343 w 506477"/>
                  <a:gd name="connsiteY2" fmla="*/ 6917 h 2538120"/>
                  <a:gd name="connsiteX3" fmla="*/ 399847 w 506477"/>
                  <a:gd name="connsiteY3" fmla="*/ 206112 h 2538120"/>
                  <a:gd name="connsiteX4" fmla="*/ 316720 w 506477"/>
                  <a:gd name="connsiteY4" fmla="*/ 2351775 h 2538120"/>
                  <a:gd name="connsiteX5" fmla="*/ 504066 w 506477"/>
                  <a:gd name="connsiteY5" fmla="*/ 2513563 h 2538120"/>
                  <a:gd name="connsiteX6" fmla="*/ 131240 w 506477"/>
                  <a:gd name="connsiteY6" fmla="*/ 2442905 h 2538120"/>
                  <a:gd name="connsiteX7" fmla="*/ 19330 w 506477"/>
                  <a:gd name="connsiteY7" fmla="*/ 2268647 h 2538120"/>
                  <a:gd name="connsiteX8" fmla="*/ 118055 w 506477"/>
                  <a:gd name="connsiteY8" fmla="*/ 112348 h 2538120"/>
                  <a:gd name="connsiteX0" fmla="*/ 118055 w 506477"/>
                  <a:gd name="connsiteY0" fmla="*/ 112348 h 2551944"/>
                  <a:gd name="connsiteX1" fmla="*/ 39801 w 506477"/>
                  <a:gd name="connsiteY1" fmla="*/ 131608 h 2551944"/>
                  <a:gd name="connsiteX2" fmla="*/ 325343 w 506477"/>
                  <a:gd name="connsiteY2" fmla="*/ 6917 h 2551944"/>
                  <a:gd name="connsiteX3" fmla="*/ 399847 w 506477"/>
                  <a:gd name="connsiteY3" fmla="*/ 206112 h 2551944"/>
                  <a:gd name="connsiteX4" fmla="*/ 316720 w 506477"/>
                  <a:gd name="connsiteY4" fmla="*/ 2351775 h 2551944"/>
                  <a:gd name="connsiteX5" fmla="*/ 504066 w 506477"/>
                  <a:gd name="connsiteY5" fmla="*/ 2513563 h 2551944"/>
                  <a:gd name="connsiteX6" fmla="*/ 131240 w 506477"/>
                  <a:gd name="connsiteY6" fmla="*/ 2509407 h 2551944"/>
                  <a:gd name="connsiteX7" fmla="*/ 19330 w 506477"/>
                  <a:gd name="connsiteY7" fmla="*/ 2268647 h 2551944"/>
                  <a:gd name="connsiteX8" fmla="*/ 118055 w 506477"/>
                  <a:gd name="connsiteY8" fmla="*/ 112348 h 2551944"/>
                  <a:gd name="connsiteX0" fmla="*/ 118055 w 506477"/>
                  <a:gd name="connsiteY0" fmla="*/ 112348 h 2581966"/>
                  <a:gd name="connsiteX1" fmla="*/ 39801 w 506477"/>
                  <a:gd name="connsiteY1" fmla="*/ 131608 h 2581966"/>
                  <a:gd name="connsiteX2" fmla="*/ 325343 w 506477"/>
                  <a:gd name="connsiteY2" fmla="*/ 6917 h 2581966"/>
                  <a:gd name="connsiteX3" fmla="*/ 399847 w 506477"/>
                  <a:gd name="connsiteY3" fmla="*/ 206112 h 2581966"/>
                  <a:gd name="connsiteX4" fmla="*/ 316720 w 506477"/>
                  <a:gd name="connsiteY4" fmla="*/ 2351775 h 2581966"/>
                  <a:gd name="connsiteX5" fmla="*/ 504066 w 506477"/>
                  <a:gd name="connsiteY5" fmla="*/ 2513563 h 2581966"/>
                  <a:gd name="connsiteX6" fmla="*/ 131240 w 506477"/>
                  <a:gd name="connsiteY6" fmla="*/ 2509407 h 2581966"/>
                  <a:gd name="connsiteX7" fmla="*/ 19330 w 506477"/>
                  <a:gd name="connsiteY7" fmla="*/ 2268647 h 2581966"/>
                  <a:gd name="connsiteX8" fmla="*/ 118055 w 506477"/>
                  <a:gd name="connsiteY8" fmla="*/ 112348 h 2581966"/>
                  <a:gd name="connsiteX0" fmla="*/ 118055 w 506477"/>
                  <a:gd name="connsiteY0" fmla="*/ 112348 h 2610837"/>
                  <a:gd name="connsiteX1" fmla="*/ 39801 w 506477"/>
                  <a:gd name="connsiteY1" fmla="*/ 131608 h 2610837"/>
                  <a:gd name="connsiteX2" fmla="*/ 325343 w 506477"/>
                  <a:gd name="connsiteY2" fmla="*/ 6917 h 2610837"/>
                  <a:gd name="connsiteX3" fmla="*/ 399847 w 506477"/>
                  <a:gd name="connsiteY3" fmla="*/ 206112 h 2610837"/>
                  <a:gd name="connsiteX4" fmla="*/ 316720 w 506477"/>
                  <a:gd name="connsiteY4" fmla="*/ 2351775 h 2610837"/>
                  <a:gd name="connsiteX5" fmla="*/ 504066 w 506477"/>
                  <a:gd name="connsiteY5" fmla="*/ 2513563 h 2610837"/>
                  <a:gd name="connsiteX6" fmla="*/ 110458 w 506477"/>
                  <a:gd name="connsiteY6" fmla="*/ 2555127 h 2610837"/>
                  <a:gd name="connsiteX7" fmla="*/ 19330 w 506477"/>
                  <a:gd name="connsiteY7" fmla="*/ 2268647 h 2610837"/>
                  <a:gd name="connsiteX8" fmla="*/ 118055 w 506477"/>
                  <a:gd name="connsiteY8" fmla="*/ 112348 h 2610837"/>
                  <a:gd name="connsiteX0" fmla="*/ 118055 w 507279"/>
                  <a:gd name="connsiteY0" fmla="*/ 112348 h 2610837"/>
                  <a:gd name="connsiteX1" fmla="*/ 39801 w 507279"/>
                  <a:gd name="connsiteY1" fmla="*/ 131608 h 2610837"/>
                  <a:gd name="connsiteX2" fmla="*/ 325343 w 507279"/>
                  <a:gd name="connsiteY2" fmla="*/ 6917 h 2610837"/>
                  <a:gd name="connsiteX3" fmla="*/ 399847 w 507279"/>
                  <a:gd name="connsiteY3" fmla="*/ 206112 h 2610837"/>
                  <a:gd name="connsiteX4" fmla="*/ 374909 w 507279"/>
                  <a:gd name="connsiteY4" fmla="*/ 2306055 h 2610837"/>
                  <a:gd name="connsiteX5" fmla="*/ 504066 w 507279"/>
                  <a:gd name="connsiteY5" fmla="*/ 2513563 h 2610837"/>
                  <a:gd name="connsiteX6" fmla="*/ 110458 w 507279"/>
                  <a:gd name="connsiteY6" fmla="*/ 2555127 h 2610837"/>
                  <a:gd name="connsiteX7" fmla="*/ 19330 w 507279"/>
                  <a:gd name="connsiteY7" fmla="*/ 2268647 h 2610837"/>
                  <a:gd name="connsiteX8" fmla="*/ 118055 w 507279"/>
                  <a:gd name="connsiteY8" fmla="*/ 112348 h 2610837"/>
                  <a:gd name="connsiteX0" fmla="*/ 118055 w 508152"/>
                  <a:gd name="connsiteY0" fmla="*/ 112348 h 2610837"/>
                  <a:gd name="connsiteX1" fmla="*/ 39801 w 508152"/>
                  <a:gd name="connsiteY1" fmla="*/ 131608 h 2610837"/>
                  <a:gd name="connsiteX2" fmla="*/ 325343 w 508152"/>
                  <a:gd name="connsiteY2" fmla="*/ 6917 h 2610837"/>
                  <a:gd name="connsiteX3" fmla="*/ 399847 w 508152"/>
                  <a:gd name="connsiteY3" fmla="*/ 206112 h 2610837"/>
                  <a:gd name="connsiteX4" fmla="*/ 412317 w 508152"/>
                  <a:gd name="connsiteY4" fmla="*/ 2285273 h 2610837"/>
                  <a:gd name="connsiteX5" fmla="*/ 504066 w 508152"/>
                  <a:gd name="connsiteY5" fmla="*/ 2513563 h 2610837"/>
                  <a:gd name="connsiteX6" fmla="*/ 110458 w 508152"/>
                  <a:gd name="connsiteY6" fmla="*/ 2555127 h 2610837"/>
                  <a:gd name="connsiteX7" fmla="*/ 19330 w 508152"/>
                  <a:gd name="connsiteY7" fmla="*/ 2268647 h 2610837"/>
                  <a:gd name="connsiteX8" fmla="*/ 118055 w 508152"/>
                  <a:gd name="connsiteY8" fmla="*/ 112348 h 2610837"/>
                  <a:gd name="connsiteX0" fmla="*/ 91479 w 545252"/>
                  <a:gd name="connsiteY0" fmla="*/ 152759 h 2610837"/>
                  <a:gd name="connsiteX1" fmla="*/ 76901 w 545252"/>
                  <a:gd name="connsiteY1" fmla="*/ 131608 h 2610837"/>
                  <a:gd name="connsiteX2" fmla="*/ 362443 w 545252"/>
                  <a:gd name="connsiteY2" fmla="*/ 6917 h 2610837"/>
                  <a:gd name="connsiteX3" fmla="*/ 436947 w 545252"/>
                  <a:gd name="connsiteY3" fmla="*/ 206112 h 2610837"/>
                  <a:gd name="connsiteX4" fmla="*/ 449417 w 545252"/>
                  <a:gd name="connsiteY4" fmla="*/ 2285273 h 2610837"/>
                  <a:gd name="connsiteX5" fmla="*/ 541166 w 545252"/>
                  <a:gd name="connsiteY5" fmla="*/ 2513563 h 2610837"/>
                  <a:gd name="connsiteX6" fmla="*/ 147558 w 545252"/>
                  <a:gd name="connsiteY6" fmla="*/ 2555127 h 2610837"/>
                  <a:gd name="connsiteX7" fmla="*/ 56430 w 545252"/>
                  <a:gd name="connsiteY7" fmla="*/ 2268647 h 2610837"/>
                  <a:gd name="connsiteX8" fmla="*/ 91479 w 545252"/>
                  <a:gd name="connsiteY8" fmla="*/ 152759 h 2610837"/>
                  <a:gd name="connsiteX0" fmla="*/ 91479 w 545252"/>
                  <a:gd name="connsiteY0" fmla="*/ 154255 h 2612333"/>
                  <a:gd name="connsiteX1" fmla="*/ 166366 w 545252"/>
                  <a:gd name="connsiteY1" fmla="*/ 103704 h 2612333"/>
                  <a:gd name="connsiteX2" fmla="*/ 362443 w 545252"/>
                  <a:gd name="connsiteY2" fmla="*/ 8413 h 2612333"/>
                  <a:gd name="connsiteX3" fmla="*/ 436947 w 545252"/>
                  <a:gd name="connsiteY3" fmla="*/ 207608 h 2612333"/>
                  <a:gd name="connsiteX4" fmla="*/ 449417 w 545252"/>
                  <a:gd name="connsiteY4" fmla="*/ 2286769 h 2612333"/>
                  <a:gd name="connsiteX5" fmla="*/ 541166 w 545252"/>
                  <a:gd name="connsiteY5" fmla="*/ 2515059 h 2612333"/>
                  <a:gd name="connsiteX6" fmla="*/ 147558 w 545252"/>
                  <a:gd name="connsiteY6" fmla="*/ 2556623 h 2612333"/>
                  <a:gd name="connsiteX7" fmla="*/ 56430 w 545252"/>
                  <a:gd name="connsiteY7" fmla="*/ 2270143 h 2612333"/>
                  <a:gd name="connsiteX8" fmla="*/ 91479 w 545252"/>
                  <a:gd name="connsiteY8" fmla="*/ 154255 h 2612333"/>
                  <a:gd name="connsiteX0" fmla="*/ 91479 w 545252"/>
                  <a:gd name="connsiteY0" fmla="*/ 159122 h 2617200"/>
                  <a:gd name="connsiteX1" fmla="*/ 123010 w 545252"/>
                  <a:gd name="connsiteY1" fmla="*/ 58020 h 2617200"/>
                  <a:gd name="connsiteX2" fmla="*/ 362443 w 545252"/>
                  <a:gd name="connsiteY2" fmla="*/ 13280 h 2617200"/>
                  <a:gd name="connsiteX3" fmla="*/ 436947 w 545252"/>
                  <a:gd name="connsiteY3" fmla="*/ 212475 h 2617200"/>
                  <a:gd name="connsiteX4" fmla="*/ 449417 w 545252"/>
                  <a:gd name="connsiteY4" fmla="*/ 2291636 h 2617200"/>
                  <a:gd name="connsiteX5" fmla="*/ 541166 w 545252"/>
                  <a:gd name="connsiteY5" fmla="*/ 2519926 h 2617200"/>
                  <a:gd name="connsiteX6" fmla="*/ 147558 w 545252"/>
                  <a:gd name="connsiteY6" fmla="*/ 2561490 h 2617200"/>
                  <a:gd name="connsiteX7" fmla="*/ 56430 w 545252"/>
                  <a:gd name="connsiteY7" fmla="*/ 2275010 h 2617200"/>
                  <a:gd name="connsiteX8" fmla="*/ 91479 w 545252"/>
                  <a:gd name="connsiteY8" fmla="*/ 159122 h 2617200"/>
                  <a:gd name="connsiteX0" fmla="*/ 78593 w 578126"/>
                  <a:gd name="connsiteY0" fmla="*/ 162491 h 2617200"/>
                  <a:gd name="connsiteX1" fmla="*/ 155884 w 578126"/>
                  <a:gd name="connsiteY1" fmla="*/ 58020 h 2617200"/>
                  <a:gd name="connsiteX2" fmla="*/ 395317 w 578126"/>
                  <a:gd name="connsiteY2" fmla="*/ 13280 h 2617200"/>
                  <a:gd name="connsiteX3" fmla="*/ 469821 w 578126"/>
                  <a:gd name="connsiteY3" fmla="*/ 212475 h 2617200"/>
                  <a:gd name="connsiteX4" fmla="*/ 482291 w 578126"/>
                  <a:gd name="connsiteY4" fmla="*/ 2291636 h 2617200"/>
                  <a:gd name="connsiteX5" fmla="*/ 574040 w 578126"/>
                  <a:gd name="connsiteY5" fmla="*/ 2519926 h 2617200"/>
                  <a:gd name="connsiteX6" fmla="*/ 180432 w 578126"/>
                  <a:gd name="connsiteY6" fmla="*/ 2561490 h 2617200"/>
                  <a:gd name="connsiteX7" fmla="*/ 89304 w 578126"/>
                  <a:gd name="connsiteY7" fmla="*/ 2275010 h 2617200"/>
                  <a:gd name="connsiteX8" fmla="*/ 78593 w 578126"/>
                  <a:gd name="connsiteY8" fmla="*/ 162491 h 2617200"/>
                  <a:gd name="connsiteX0" fmla="*/ 78593 w 579891"/>
                  <a:gd name="connsiteY0" fmla="*/ 162491 h 2617200"/>
                  <a:gd name="connsiteX1" fmla="*/ 155884 w 579891"/>
                  <a:gd name="connsiteY1" fmla="*/ 58020 h 2617200"/>
                  <a:gd name="connsiteX2" fmla="*/ 395317 w 579891"/>
                  <a:gd name="connsiteY2" fmla="*/ 13280 h 2617200"/>
                  <a:gd name="connsiteX3" fmla="*/ 469821 w 579891"/>
                  <a:gd name="connsiteY3" fmla="*/ 212475 h 2617200"/>
                  <a:gd name="connsiteX4" fmla="*/ 523854 w 579891"/>
                  <a:gd name="connsiteY4" fmla="*/ 2298745 h 2617200"/>
                  <a:gd name="connsiteX5" fmla="*/ 574040 w 579891"/>
                  <a:gd name="connsiteY5" fmla="*/ 2519926 h 2617200"/>
                  <a:gd name="connsiteX6" fmla="*/ 180432 w 579891"/>
                  <a:gd name="connsiteY6" fmla="*/ 2561490 h 2617200"/>
                  <a:gd name="connsiteX7" fmla="*/ 89304 w 579891"/>
                  <a:gd name="connsiteY7" fmla="*/ 2275010 h 2617200"/>
                  <a:gd name="connsiteX8" fmla="*/ 78593 w 579891"/>
                  <a:gd name="connsiteY8" fmla="*/ 162491 h 2617200"/>
                  <a:gd name="connsiteX0" fmla="*/ 78593 w 581354"/>
                  <a:gd name="connsiteY0" fmla="*/ 162491 h 2617200"/>
                  <a:gd name="connsiteX1" fmla="*/ 155884 w 581354"/>
                  <a:gd name="connsiteY1" fmla="*/ 58020 h 2617200"/>
                  <a:gd name="connsiteX2" fmla="*/ 395317 w 581354"/>
                  <a:gd name="connsiteY2" fmla="*/ 13280 h 2617200"/>
                  <a:gd name="connsiteX3" fmla="*/ 469821 w 581354"/>
                  <a:gd name="connsiteY3" fmla="*/ 212475 h 2617200"/>
                  <a:gd name="connsiteX4" fmla="*/ 523854 w 581354"/>
                  <a:gd name="connsiteY4" fmla="*/ 2298745 h 2617200"/>
                  <a:gd name="connsiteX5" fmla="*/ 574040 w 581354"/>
                  <a:gd name="connsiteY5" fmla="*/ 2519926 h 2617200"/>
                  <a:gd name="connsiteX6" fmla="*/ 180432 w 581354"/>
                  <a:gd name="connsiteY6" fmla="*/ 2561490 h 2617200"/>
                  <a:gd name="connsiteX7" fmla="*/ 89304 w 581354"/>
                  <a:gd name="connsiteY7" fmla="*/ 2275010 h 2617200"/>
                  <a:gd name="connsiteX8" fmla="*/ 78593 w 581354"/>
                  <a:gd name="connsiteY8" fmla="*/ 162491 h 2617200"/>
                  <a:gd name="connsiteX0" fmla="*/ 78593 w 584819"/>
                  <a:gd name="connsiteY0" fmla="*/ 162491 h 2617200"/>
                  <a:gd name="connsiteX1" fmla="*/ 155884 w 584819"/>
                  <a:gd name="connsiteY1" fmla="*/ 58020 h 2617200"/>
                  <a:gd name="connsiteX2" fmla="*/ 395317 w 584819"/>
                  <a:gd name="connsiteY2" fmla="*/ 13280 h 2617200"/>
                  <a:gd name="connsiteX3" fmla="*/ 469821 w 584819"/>
                  <a:gd name="connsiteY3" fmla="*/ 212475 h 2617200"/>
                  <a:gd name="connsiteX4" fmla="*/ 523854 w 584819"/>
                  <a:gd name="connsiteY4" fmla="*/ 2298745 h 2617200"/>
                  <a:gd name="connsiteX5" fmla="*/ 574040 w 584819"/>
                  <a:gd name="connsiteY5" fmla="*/ 2519926 h 2617200"/>
                  <a:gd name="connsiteX6" fmla="*/ 180432 w 584819"/>
                  <a:gd name="connsiteY6" fmla="*/ 2561490 h 2617200"/>
                  <a:gd name="connsiteX7" fmla="*/ 89304 w 584819"/>
                  <a:gd name="connsiteY7" fmla="*/ 2275010 h 2617200"/>
                  <a:gd name="connsiteX8" fmla="*/ 78593 w 584819"/>
                  <a:gd name="connsiteY8" fmla="*/ 162491 h 2617200"/>
                  <a:gd name="connsiteX0" fmla="*/ 78593 w 584819"/>
                  <a:gd name="connsiteY0" fmla="*/ 162491 h 2617200"/>
                  <a:gd name="connsiteX1" fmla="*/ 155884 w 584819"/>
                  <a:gd name="connsiteY1" fmla="*/ 58020 h 2617200"/>
                  <a:gd name="connsiteX2" fmla="*/ 395317 w 584819"/>
                  <a:gd name="connsiteY2" fmla="*/ 13280 h 2617200"/>
                  <a:gd name="connsiteX3" fmla="*/ 469821 w 584819"/>
                  <a:gd name="connsiteY3" fmla="*/ 212475 h 2617200"/>
                  <a:gd name="connsiteX4" fmla="*/ 523854 w 584819"/>
                  <a:gd name="connsiteY4" fmla="*/ 2298745 h 2617200"/>
                  <a:gd name="connsiteX5" fmla="*/ 574040 w 584819"/>
                  <a:gd name="connsiteY5" fmla="*/ 2519926 h 2617200"/>
                  <a:gd name="connsiteX6" fmla="*/ 180432 w 584819"/>
                  <a:gd name="connsiteY6" fmla="*/ 2561490 h 2617200"/>
                  <a:gd name="connsiteX7" fmla="*/ 89304 w 584819"/>
                  <a:gd name="connsiteY7" fmla="*/ 2275010 h 2617200"/>
                  <a:gd name="connsiteX8" fmla="*/ 78593 w 584819"/>
                  <a:gd name="connsiteY8" fmla="*/ 162491 h 2617200"/>
                  <a:gd name="connsiteX0" fmla="*/ 78593 w 586505"/>
                  <a:gd name="connsiteY0" fmla="*/ 162491 h 2617200"/>
                  <a:gd name="connsiteX1" fmla="*/ 155884 w 586505"/>
                  <a:gd name="connsiteY1" fmla="*/ 58020 h 2617200"/>
                  <a:gd name="connsiteX2" fmla="*/ 395317 w 586505"/>
                  <a:gd name="connsiteY2" fmla="*/ 13280 h 2617200"/>
                  <a:gd name="connsiteX3" fmla="*/ 469821 w 586505"/>
                  <a:gd name="connsiteY3" fmla="*/ 212475 h 2617200"/>
                  <a:gd name="connsiteX4" fmla="*/ 532167 w 586505"/>
                  <a:gd name="connsiteY4" fmla="*/ 2248991 h 2617200"/>
                  <a:gd name="connsiteX5" fmla="*/ 574040 w 586505"/>
                  <a:gd name="connsiteY5" fmla="*/ 2519926 h 2617200"/>
                  <a:gd name="connsiteX6" fmla="*/ 180432 w 586505"/>
                  <a:gd name="connsiteY6" fmla="*/ 2561490 h 2617200"/>
                  <a:gd name="connsiteX7" fmla="*/ 89304 w 586505"/>
                  <a:gd name="connsiteY7" fmla="*/ 2275010 h 2617200"/>
                  <a:gd name="connsiteX8" fmla="*/ 78593 w 586505"/>
                  <a:gd name="connsiteY8" fmla="*/ 162491 h 2617200"/>
                  <a:gd name="connsiteX0" fmla="*/ 78593 w 582669"/>
                  <a:gd name="connsiteY0" fmla="*/ 162491 h 2617200"/>
                  <a:gd name="connsiteX1" fmla="*/ 155884 w 582669"/>
                  <a:gd name="connsiteY1" fmla="*/ 58020 h 2617200"/>
                  <a:gd name="connsiteX2" fmla="*/ 395317 w 582669"/>
                  <a:gd name="connsiteY2" fmla="*/ 13280 h 2617200"/>
                  <a:gd name="connsiteX3" fmla="*/ 469821 w 582669"/>
                  <a:gd name="connsiteY3" fmla="*/ 212475 h 2617200"/>
                  <a:gd name="connsiteX4" fmla="*/ 532167 w 582669"/>
                  <a:gd name="connsiteY4" fmla="*/ 2248991 h 2617200"/>
                  <a:gd name="connsiteX5" fmla="*/ 574040 w 582669"/>
                  <a:gd name="connsiteY5" fmla="*/ 2519926 h 2617200"/>
                  <a:gd name="connsiteX6" fmla="*/ 180432 w 582669"/>
                  <a:gd name="connsiteY6" fmla="*/ 2561490 h 2617200"/>
                  <a:gd name="connsiteX7" fmla="*/ 89304 w 582669"/>
                  <a:gd name="connsiteY7" fmla="*/ 2275010 h 2617200"/>
                  <a:gd name="connsiteX8" fmla="*/ 78593 w 582669"/>
                  <a:gd name="connsiteY8" fmla="*/ 162491 h 2617200"/>
                  <a:gd name="connsiteX0" fmla="*/ 78593 w 613061"/>
                  <a:gd name="connsiteY0" fmla="*/ 162491 h 2628246"/>
                  <a:gd name="connsiteX1" fmla="*/ 155884 w 613061"/>
                  <a:gd name="connsiteY1" fmla="*/ 58020 h 2628246"/>
                  <a:gd name="connsiteX2" fmla="*/ 395317 w 613061"/>
                  <a:gd name="connsiteY2" fmla="*/ 13280 h 2628246"/>
                  <a:gd name="connsiteX3" fmla="*/ 469821 w 613061"/>
                  <a:gd name="connsiteY3" fmla="*/ 212475 h 2628246"/>
                  <a:gd name="connsiteX4" fmla="*/ 532167 w 613061"/>
                  <a:gd name="connsiteY4" fmla="*/ 2248991 h 2628246"/>
                  <a:gd name="connsiteX5" fmla="*/ 607291 w 613061"/>
                  <a:gd name="connsiteY5" fmla="*/ 2551911 h 2628246"/>
                  <a:gd name="connsiteX6" fmla="*/ 180432 w 613061"/>
                  <a:gd name="connsiteY6" fmla="*/ 2561490 h 2628246"/>
                  <a:gd name="connsiteX7" fmla="*/ 89304 w 613061"/>
                  <a:gd name="connsiteY7" fmla="*/ 2275010 h 2628246"/>
                  <a:gd name="connsiteX8" fmla="*/ 78593 w 613061"/>
                  <a:gd name="connsiteY8" fmla="*/ 162491 h 2628246"/>
                  <a:gd name="connsiteX0" fmla="*/ 78593 w 582669"/>
                  <a:gd name="connsiteY0" fmla="*/ 162491 h 2642883"/>
                  <a:gd name="connsiteX1" fmla="*/ 155884 w 582669"/>
                  <a:gd name="connsiteY1" fmla="*/ 58020 h 2642883"/>
                  <a:gd name="connsiteX2" fmla="*/ 395317 w 582669"/>
                  <a:gd name="connsiteY2" fmla="*/ 13280 h 2642883"/>
                  <a:gd name="connsiteX3" fmla="*/ 469821 w 582669"/>
                  <a:gd name="connsiteY3" fmla="*/ 212475 h 2642883"/>
                  <a:gd name="connsiteX4" fmla="*/ 532167 w 582669"/>
                  <a:gd name="connsiteY4" fmla="*/ 2248991 h 2642883"/>
                  <a:gd name="connsiteX5" fmla="*/ 574040 w 582669"/>
                  <a:gd name="connsiteY5" fmla="*/ 2583896 h 2642883"/>
                  <a:gd name="connsiteX6" fmla="*/ 180432 w 582669"/>
                  <a:gd name="connsiteY6" fmla="*/ 2561490 h 2642883"/>
                  <a:gd name="connsiteX7" fmla="*/ 89304 w 582669"/>
                  <a:gd name="connsiteY7" fmla="*/ 2275010 h 2642883"/>
                  <a:gd name="connsiteX8" fmla="*/ 78593 w 582669"/>
                  <a:gd name="connsiteY8" fmla="*/ 162491 h 2642883"/>
                  <a:gd name="connsiteX0" fmla="*/ 85140 w 589216"/>
                  <a:gd name="connsiteY0" fmla="*/ 162491 h 2642883"/>
                  <a:gd name="connsiteX1" fmla="*/ 162431 w 589216"/>
                  <a:gd name="connsiteY1" fmla="*/ 58020 h 2642883"/>
                  <a:gd name="connsiteX2" fmla="*/ 401864 w 589216"/>
                  <a:gd name="connsiteY2" fmla="*/ 13280 h 2642883"/>
                  <a:gd name="connsiteX3" fmla="*/ 476368 w 589216"/>
                  <a:gd name="connsiteY3" fmla="*/ 212475 h 2642883"/>
                  <a:gd name="connsiteX4" fmla="*/ 538714 w 589216"/>
                  <a:gd name="connsiteY4" fmla="*/ 2248991 h 2642883"/>
                  <a:gd name="connsiteX5" fmla="*/ 580587 w 589216"/>
                  <a:gd name="connsiteY5" fmla="*/ 2583896 h 2642883"/>
                  <a:gd name="connsiteX6" fmla="*/ 186979 w 589216"/>
                  <a:gd name="connsiteY6" fmla="*/ 2561490 h 2642883"/>
                  <a:gd name="connsiteX7" fmla="*/ 70912 w 589216"/>
                  <a:gd name="connsiteY7" fmla="*/ 2275010 h 2642883"/>
                  <a:gd name="connsiteX8" fmla="*/ 85140 w 589216"/>
                  <a:gd name="connsiteY8" fmla="*/ 162491 h 2642883"/>
                  <a:gd name="connsiteX0" fmla="*/ 97180 w 601256"/>
                  <a:gd name="connsiteY0" fmla="*/ 162491 h 2642883"/>
                  <a:gd name="connsiteX1" fmla="*/ 174471 w 601256"/>
                  <a:gd name="connsiteY1" fmla="*/ 58020 h 2642883"/>
                  <a:gd name="connsiteX2" fmla="*/ 413904 w 601256"/>
                  <a:gd name="connsiteY2" fmla="*/ 13280 h 2642883"/>
                  <a:gd name="connsiteX3" fmla="*/ 488408 w 601256"/>
                  <a:gd name="connsiteY3" fmla="*/ 212475 h 2642883"/>
                  <a:gd name="connsiteX4" fmla="*/ 550754 w 601256"/>
                  <a:gd name="connsiteY4" fmla="*/ 2248991 h 2642883"/>
                  <a:gd name="connsiteX5" fmla="*/ 592627 w 601256"/>
                  <a:gd name="connsiteY5" fmla="*/ 2583896 h 2642883"/>
                  <a:gd name="connsiteX6" fmla="*/ 199019 w 601256"/>
                  <a:gd name="connsiteY6" fmla="*/ 2561490 h 2642883"/>
                  <a:gd name="connsiteX7" fmla="*/ 82952 w 601256"/>
                  <a:gd name="connsiteY7" fmla="*/ 2275010 h 2642883"/>
                  <a:gd name="connsiteX8" fmla="*/ 97180 w 601256"/>
                  <a:gd name="connsiteY8" fmla="*/ 162491 h 2642883"/>
                  <a:gd name="connsiteX0" fmla="*/ 108584 w 612660"/>
                  <a:gd name="connsiteY0" fmla="*/ 162491 h 2642883"/>
                  <a:gd name="connsiteX1" fmla="*/ 185875 w 612660"/>
                  <a:gd name="connsiteY1" fmla="*/ 58020 h 2642883"/>
                  <a:gd name="connsiteX2" fmla="*/ 425308 w 612660"/>
                  <a:gd name="connsiteY2" fmla="*/ 13280 h 2642883"/>
                  <a:gd name="connsiteX3" fmla="*/ 499812 w 612660"/>
                  <a:gd name="connsiteY3" fmla="*/ 212475 h 2642883"/>
                  <a:gd name="connsiteX4" fmla="*/ 562158 w 612660"/>
                  <a:gd name="connsiteY4" fmla="*/ 2248991 h 2642883"/>
                  <a:gd name="connsiteX5" fmla="*/ 604031 w 612660"/>
                  <a:gd name="connsiteY5" fmla="*/ 2583896 h 2642883"/>
                  <a:gd name="connsiteX6" fmla="*/ 210423 w 612660"/>
                  <a:gd name="connsiteY6" fmla="*/ 2561490 h 2642883"/>
                  <a:gd name="connsiteX7" fmla="*/ 94356 w 612660"/>
                  <a:gd name="connsiteY7" fmla="*/ 2275010 h 2642883"/>
                  <a:gd name="connsiteX8" fmla="*/ 108584 w 612660"/>
                  <a:gd name="connsiteY8" fmla="*/ 162491 h 2642883"/>
                  <a:gd name="connsiteX0" fmla="*/ 108584 w 612660"/>
                  <a:gd name="connsiteY0" fmla="*/ 190932 h 2671324"/>
                  <a:gd name="connsiteX1" fmla="*/ 185875 w 612660"/>
                  <a:gd name="connsiteY1" fmla="*/ 86461 h 2671324"/>
                  <a:gd name="connsiteX2" fmla="*/ 458559 w 612660"/>
                  <a:gd name="connsiteY2" fmla="*/ 9735 h 2671324"/>
                  <a:gd name="connsiteX3" fmla="*/ 499812 w 612660"/>
                  <a:gd name="connsiteY3" fmla="*/ 240916 h 2671324"/>
                  <a:gd name="connsiteX4" fmla="*/ 562158 w 612660"/>
                  <a:gd name="connsiteY4" fmla="*/ 2277432 h 2671324"/>
                  <a:gd name="connsiteX5" fmla="*/ 604031 w 612660"/>
                  <a:gd name="connsiteY5" fmla="*/ 2612337 h 2671324"/>
                  <a:gd name="connsiteX6" fmla="*/ 210423 w 612660"/>
                  <a:gd name="connsiteY6" fmla="*/ 2589931 h 2671324"/>
                  <a:gd name="connsiteX7" fmla="*/ 94356 w 612660"/>
                  <a:gd name="connsiteY7" fmla="*/ 2303451 h 2671324"/>
                  <a:gd name="connsiteX8" fmla="*/ 108584 w 612660"/>
                  <a:gd name="connsiteY8" fmla="*/ 190932 h 2671324"/>
                  <a:gd name="connsiteX0" fmla="*/ 108584 w 612660"/>
                  <a:gd name="connsiteY0" fmla="*/ 201288 h 2681680"/>
                  <a:gd name="connsiteX1" fmla="*/ 185875 w 612660"/>
                  <a:gd name="connsiteY1" fmla="*/ 96817 h 2681680"/>
                  <a:gd name="connsiteX2" fmla="*/ 458559 w 612660"/>
                  <a:gd name="connsiteY2" fmla="*/ 20091 h 2681680"/>
                  <a:gd name="connsiteX3" fmla="*/ 499812 w 612660"/>
                  <a:gd name="connsiteY3" fmla="*/ 251272 h 2681680"/>
                  <a:gd name="connsiteX4" fmla="*/ 562158 w 612660"/>
                  <a:gd name="connsiteY4" fmla="*/ 2287788 h 2681680"/>
                  <a:gd name="connsiteX5" fmla="*/ 604031 w 612660"/>
                  <a:gd name="connsiteY5" fmla="*/ 2622693 h 2681680"/>
                  <a:gd name="connsiteX6" fmla="*/ 210423 w 612660"/>
                  <a:gd name="connsiteY6" fmla="*/ 2600287 h 2681680"/>
                  <a:gd name="connsiteX7" fmla="*/ 94356 w 612660"/>
                  <a:gd name="connsiteY7" fmla="*/ 2313807 h 2681680"/>
                  <a:gd name="connsiteX8" fmla="*/ 108584 w 612660"/>
                  <a:gd name="connsiteY8" fmla="*/ 201288 h 2681680"/>
                  <a:gd name="connsiteX0" fmla="*/ 108584 w 612660"/>
                  <a:gd name="connsiteY0" fmla="*/ 201288 h 2681680"/>
                  <a:gd name="connsiteX1" fmla="*/ 185875 w 612660"/>
                  <a:gd name="connsiteY1" fmla="*/ 96817 h 2681680"/>
                  <a:gd name="connsiteX2" fmla="*/ 458559 w 612660"/>
                  <a:gd name="connsiteY2" fmla="*/ 20091 h 2681680"/>
                  <a:gd name="connsiteX3" fmla="*/ 499812 w 612660"/>
                  <a:gd name="connsiteY3" fmla="*/ 251272 h 2681680"/>
                  <a:gd name="connsiteX4" fmla="*/ 562158 w 612660"/>
                  <a:gd name="connsiteY4" fmla="*/ 2287788 h 2681680"/>
                  <a:gd name="connsiteX5" fmla="*/ 604031 w 612660"/>
                  <a:gd name="connsiteY5" fmla="*/ 2622693 h 2681680"/>
                  <a:gd name="connsiteX6" fmla="*/ 210423 w 612660"/>
                  <a:gd name="connsiteY6" fmla="*/ 2600287 h 2681680"/>
                  <a:gd name="connsiteX7" fmla="*/ 94356 w 612660"/>
                  <a:gd name="connsiteY7" fmla="*/ 2313807 h 2681680"/>
                  <a:gd name="connsiteX8" fmla="*/ 108584 w 612660"/>
                  <a:gd name="connsiteY8" fmla="*/ 201288 h 2681680"/>
                  <a:gd name="connsiteX0" fmla="*/ 108584 w 612660"/>
                  <a:gd name="connsiteY0" fmla="*/ 213767 h 2694159"/>
                  <a:gd name="connsiteX1" fmla="*/ 173406 w 612660"/>
                  <a:gd name="connsiteY1" fmla="*/ 73758 h 2694159"/>
                  <a:gd name="connsiteX2" fmla="*/ 458559 w 612660"/>
                  <a:gd name="connsiteY2" fmla="*/ 32570 h 2694159"/>
                  <a:gd name="connsiteX3" fmla="*/ 499812 w 612660"/>
                  <a:gd name="connsiteY3" fmla="*/ 263751 h 2694159"/>
                  <a:gd name="connsiteX4" fmla="*/ 562158 w 612660"/>
                  <a:gd name="connsiteY4" fmla="*/ 2300267 h 2694159"/>
                  <a:gd name="connsiteX5" fmla="*/ 604031 w 612660"/>
                  <a:gd name="connsiteY5" fmla="*/ 2635172 h 2694159"/>
                  <a:gd name="connsiteX6" fmla="*/ 210423 w 612660"/>
                  <a:gd name="connsiteY6" fmla="*/ 2612766 h 2694159"/>
                  <a:gd name="connsiteX7" fmla="*/ 94356 w 612660"/>
                  <a:gd name="connsiteY7" fmla="*/ 2326286 h 2694159"/>
                  <a:gd name="connsiteX8" fmla="*/ 108584 w 612660"/>
                  <a:gd name="connsiteY8" fmla="*/ 213767 h 2694159"/>
                  <a:gd name="connsiteX0" fmla="*/ 108584 w 612660"/>
                  <a:gd name="connsiteY0" fmla="*/ 206821 h 2687213"/>
                  <a:gd name="connsiteX1" fmla="*/ 173406 w 612660"/>
                  <a:gd name="connsiteY1" fmla="*/ 66812 h 2687213"/>
                  <a:gd name="connsiteX2" fmla="*/ 458559 w 612660"/>
                  <a:gd name="connsiteY2" fmla="*/ 25624 h 2687213"/>
                  <a:gd name="connsiteX3" fmla="*/ 499812 w 612660"/>
                  <a:gd name="connsiteY3" fmla="*/ 256805 h 2687213"/>
                  <a:gd name="connsiteX4" fmla="*/ 562158 w 612660"/>
                  <a:gd name="connsiteY4" fmla="*/ 2293321 h 2687213"/>
                  <a:gd name="connsiteX5" fmla="*/ 604031 w 612660"/>
                  <a:gd name="connsiteY5" fmla="*/ 2628226 h 2687213"/>
                  <a:gd name="connsiteX6" fmla="*/ 210423 w 612660"/>
                  <a:gd name="connsiteY6" fmla="*/ 2605820 h 2687213"/>
                  <a:gd name="connsiteX7" fmla="*/ 94356 w 612660"/>
                  <a:gd name="connsiteY7" fmla="*/ 2319340 h 2687213"/>
                  <a:gd name="connsiteX8" fmla="*/ 108584 w 612660"/>
                  <a:gd name="connsiteY8" fmla="*/ 206821 h 2687213"/>
                  <a:gd name="connsiteX0" fmla="*/ 108584 w 612660"/>
                  <a:gd name="connsiteY0" fmla="*/ 219961 h 2700353"/>
                  <a:gd name="connsiteX1" fmla="*/ 181719 w 612660"/>
                  <a:gd name="connsiteY1" fmla="*/ 51521 h 2700353"/>
                  <a:gd name="connsiteX2" fmla="*/ 458559 w 612660"/>
                  <a:gd name="connsiteY2" fmla="*/ 38764 h 2700353"/>
                  <a:gd name="connsiteX3" fmla="*/ 499812 w 612660"/>
                  <a:gd name="connsiteY3" fmla="*/ 269945 h 2700353"/>
                  <a:gd name="connsiteX4" fmla="*/ 562158 w 612660"/>
                  <a:gd name="connsiteY4" fmla="*/ 2306461 h 2700353"/>
                  <a:gd name="connsiteX5" fmla="*/ 604031 w 612660"/>
                  <a:gd name="connsiteY5" fmla="*/ 2641366 h 2700353"/>
                  <a:gd name="connsiteX6" fmla="*/ 210423 w 612660"/>
                  <a:gd name="connsiteY6" fmla="*/ 2618960 h 2700353"/>
                  <a:gd name="connsiteX7" fmla="*/ 94356 w 612660"/>
                  <a:gd name="connsiteY7" fmla="*/ 2332480 h 2700353"/>
                  <a:gd name="connsiteX8" fmla="*/ 108584 w 612660"/>
                  <a:gd name="connsiteY8" fmla="*/ 219961 h 2700353"/>
                  <a:gd name="connsiteX0" fmla="*/ 89998 w 594074"/>
                  <a:gd name="connsiteY0" fmla="*/ 219961 h 2700353"/>
                  <a:gd name="connsiteX1" fmla="*/ 163133 w 594074"/>
                  <a:gd name="connsiteY1" fmla="*/ 51521 h 2700353"/>
                  <a:gd name="connsiteX2" fmla="*/ 439973 w 594074"/>
                  <a:gd name="connsiteY2" fmla="*/ 38764 h 2700353"/>
                  <a:gd name="connsiteX3" fmla="*/ 481226 w 594074"/>
                  <a:gd name="connsiteY3" fmla="*/ 269945 h 2700353"/>
                  <a:gd name="connsiteX4" fmla="*/ 543572 w 594074"/>
                  <a:gd name="connsiteY4" fmla="*/ 2306461 h 2700353"/>
                  <a:gd name="connsiteX5" fmla="*/ 585445 w 594074"/>
                  <a:gd name="connsiteY5" fmla="*/ 2641366 h 2700353"/>
                  <a:gd name="connsiteX6" fmla="*/ 191837 w 594074"/>
                  <a:gd name="connsiteY6" fmla="*/ 2618960 h 2700353"/>
                  <a:gd name="connsiteX7" fmla="*/ 75770 w 594074"/>
                  <a:gd name="connsiteY7" fmla="*/ 2332480 h 2700353"/>
                  <a:gd name="connsiteX8" fmla="*/ 89998 w 594074"/>
                  <a:gd name="connsiteY8" fmla="*/ 219961 h 2700353"/>
                  <a:gd name="connsiteX0" fmla="*/ 89998 w 594074"/>
                  <a:gd name="connsiteY0" fmla="*/ 219961 h 2700353"/>
                  <a:gd name="connsiteX1" fmla="*/ 163133 w 594074"/>
                  <a:gd name="connsiteY1" fmla="*/ 51521 h 2700353"/>
                  <a:gd name="connsiteX2" fmla="*/ 439973 w 594074"/>
                  <a:gd name="connsiteY2" fmla="*/ 38764 h 2700353"/>
                  <a:gd name="connsiteX3" fmla="*/ 340549 w 594074"/>
                  <a:gd name="connsiteY3" fmla="*/ 320064 h 2700353"/>
                  <a:gd name="connsiteX4" fmla="*/ 543572 w 594074"/>
                  <a:gd name="connsiteY4" fmla="*/ 2306461 h 2700353"/>
                  <a:gd name="connsiteX5" fmla="*/ 585445 w 594074"/>
                  <a:gd name="connsiteY5" fmla="*/ 2641366 h 2700353"/>
                  <a:gd name="connsiteX6" fmla="*/ 191837 w 594074"/>
                  <a:gd name="connsiteY6" fmla="*/ 2618960 h 2700353"/>
                  <a:gd name="connsiteX7" fmla="*/ 75770 w 594074"/>
                  <a:gd name="connsiteY7" fmla="*/ 2332480 h 2700353"/>
                  <a:gd name="connsiteX8" fmla="*/ 89998 w 594074"/>
                  <a:gd name="connsiteY8" fmla="*/ 219961 h 2700353"/>
                  <a:gd name="connsiteX0" fmla="*/ 89998 w 587917"/>
                  <a:gd name="connsiteY0" fmla="*/ 219961 h 2700353"/>
                  <a:gd name="connsiteX1" fmla="*/ 163133 w 587917"/>
                  <a:gd name="connsiteY1" fmla="*/ 51521 h 2700353"/>
                  <a:gd name="connsiteX2" fmla="*/ 439973 w 587917"/>
                  <a:gd name="connsiteY2" fmla="*/ 38764 h 2700353"/>
                  <a:gd name="connsiteX3" fmla="*/ 340549 w 587917"/>
                  <a:gd name="connsiteY3" fmla="*/ 320064 h 2700353"/>
                  <a:gd name="connsiteX4" fmla="*/ 379449 w 587917"/>
                  <a:gd name="connsiteY4" fmla="*/ 2296438 h 2700353"/>
                  <a:gd name="connsiteX5" fmla="*/ 585445 w 587917"/>
                  <a:gd name="connsiteY5" fmla="*/ 2641366 h 2700353"/>
                  <a:gd name="connsiteX6" fmla="*/ 191837 w 587917"/>
                  <a:gd name="connsiteY6" fmla="*/ 2618960 h 2700353"/>
                  <a:gd name="connsiteX7" fmla="*/ 75770 w 587917"/>
                  <a:gd name="connsiteY7" fmla="*/ 2332480 h 2700353"/>
                  <a:gd name="connsiteX8" fmla="*/ 89998 w 587917"/>
                  <a:gd name="connsiteY8" fmla="*/ 219961 h 2700353"/>
                  <a:gd name="connsiteX0" fmla="*/ 89998 w 587592"/>
                  <a:gd name="connsiteY0" fmla="*/ 219961 h 2700353"/>
                  <a:gd name="connsiteX1" fmla="*/ 163133 w 587592"/>
                  <a:gd name="connsiteY1" fmla="*/ 51521 h 2700353"/>
                  <a:gd name="connsiteX2" fmla="*/ 439973 w 587592"/>
                  <a:gd name="connsiteY2" fmla="*/ 38764 h 2700353"/>
                  <a:gd name="connsiteX3" fmla="*/ 340549 w 587592"/>
                  <a:gd name="connsiteY3" fmla="*/ 320064 h 2700353"/>
                  <a:gd name="connsiteX4" fmla="*/ 379449 w 587592"/>
                  <a:gd name="connsiteY4" fmla="*/ 2296438 h 2700353"/>
                  <a:gd name="connsiteX5" fmla="*/ 585445 w 587592"/>
                  <a:gd name="connsiteY5" fmla="*/ 2641366 h 2700353"/>
                  <a:gd name="connsiteX6" fmla="*/ 191837 w 587592"/>
                  <a:gd name="connsiteY6" fmla="*/ 2618960 h 2700353"/>
                  <a:gd name="connsiteX7" fmla="*/ 75770 w 587592"/>
                  <a:gd name="connsiteY7" fmla="*/ 2332480 h 2700353"/>
                  <a:gd name="connsiteX8" fmla="*/ 89998 w 587592"/>
                  <a:gd name="connsiteY8" fmla="*/ 219961 h 2700353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40549 w 575970"/>
                  <a:gd name="connsiteY3" fmla="*/ 320064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28826 w 575970"/>
                  <a:gd name="connsiteY3" fmla="*/ 330087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970"/>
                  <a:gd name="connsiteY0" fmla="*/ 219961 h 2717814"/>
                  <a:gd name="connsiteX1" fmla="*/ 163133 w 575970"/>
                  <a:gd name="connsiteY1" fmla="*/ 51521 h 2717814"/>
                  <a:gd name="connsiteX2" fmla="*/ 439973 w 575970"/>
                  <a:gd name="connsiteY2" fmla="*/ 38764 h 2717814"/>
                  <a:gd name="connsiteX3" fmla="*/ 328826 w 575970"/>
                  <a:gd name="connsiteY3" fmla="*/ 330087 h 2717814"/>
                  <a:gd name="connsiteX4" fmla="*/ 379449 w 575970"/>
                  <a:gd name="connsiteY4" fmla="*/ 2296438 h 2717814"/>
                  <a:gd name="connsiteX5" fmla="*/ 573722 w 575970"/>
                  <a:gd name="connsiteY5" fmla="*/ 2671437 h 2717814"/>
                  <a:gd name="connsiteX6" fmla="*/ 191837 w 575970"/>
                  <a:gd name="connsiteY6" fmla="*/ 2618960 h 2717814"/>
                  <a:gd name="connsiteX7" fmla="*/ 75770 w 575970"/>
                  <a:gd name="connsiteY7" fmla="*/ 2332480 h 2717814"/>
                  <a:gd name="connsiteX8" fmla="*/ 89998 w 575970"/>
                  <a:gd name="connsiteY8" fmla="*/ 219961 h 2717814"/>
                  <a:gd name="connsiteX0" fmla="*/ 89998 w 575476"/>
                  <a:gd name="connsiteY0" fmla="*/ 219961 h 2717814"/>
                  <a:gd name="connsiteX1" fmla="*/ 163133 w 575476"/>
                  <a:gd name="connsiteY1" fmla="*/ 51521 h 2717814"/>
                  <a:gd name="connsiteX2" fmla="*/ 439973 w 575476"/>
                  <a:gd name="connsiteY2" fmla="*/ 38764 h 2717814"/>
                  <a:gd name="connsiteX3" fmla="*/ 328826 w 575476"/>
                  <a:gd name="connsiteY3" fmla="*/ 330087 h 2717814"/>
                  <a:gd name="connsiteX4" fmla="*/ 309110 w 575476"/>
                  <a:gd name="connsiteY4" fmla="*/ 2316485 h 2717814"/>
                  <a:gd name="connsiteX5" fmla="*/ 573722 w 575476"/>
                  <a:gd name="connsiteY5" fmla="*/ 2671437 h 2717814"/>
                  <a:gd name="connsiteX6" fmla="*/ 191837 w 575476"/>
                  <a:gd name="connsiteY6" fmla="*/ 2618960 h 2717814"/>
                  <a:gd name="connsiteX7" fmla="*/ 75770 w 575476"/>
                  <a:gd name="connsiteY7" fmla="*/ 2332480 h 2717814"/>
                  <a:gd name="connsiteX8" fmla="*/ 89998 w 575476"/>
                  <a:gd name="connsiteY8" fmla="*/ 219961 h 2717814"/>
                  <a:gd name="connsiteX0" fmla="*/ 89998 w 575476"/>
                  <a:gd name="connsiteY0" fmla="*/ 219961 h 2730425"/>
                  <a:gd name="connsiteX1" fmla="*/ 163133 w 575476"/>
                  <a:gd name="connsiteY1" fmla="*/ 51521 h 2730425"/>
                  <a:gd name="connsiteX2" fmla="*/ 439973 w 575476"/>
                  <a:gd name="connsiteY2" fmla="*/ 38764 h 2730425"/>
                  <a:gd name="connsiteX3" fmla="*/ 328826 w 575476"/>
                  <a:gd name="connsiteY3" fmla="*/ 330087 h 2730425"/>
                  <a:gd name="connsiteX4" fmla="*/ 309110 w 575476"/>
                  <a:gd name="connsiteY4" fmla="*/ 2316485 h 2730425"/>
                  <a:gd name="connsiteX5" fmla="*/ 573722 w 575476"/>
                  <a:gd name="connsiteY5" fmla="*/ 2671437 h 2730425"/>
                  <a:gd name="connsiteX6" fmla="*/ 191837 w 575476"/>
                  <a:gd name="connsiteY6" fmla="*/ 2649032 h 2730425"/>
                  <a:gd name="connsiteX7" fmla="*/ 75770 w 575476"/>
                  <a:gd name="connsiteY7" fmla="*/ 2332480 h 2730425"/>
                  <a:gd name="connsiteX8" fmla="*/ 89998 w 575476"/>
                  <a:gd name="connsiteY8" fmla="*/ 219961 h 2730425"/>
                  <a:gd name="connsiteX0" fmla="*/ 89998 w 575476"/>
                  <a:gd name="connsiteY0" fmla="*/ 230205 h 2740669"/>
                  <a:gd name="connsiteX1" fmla="*/ 163133 w 575476"/>
                  <a:gd name="connsiteY1" fmla="*/ 61765 h 2740669"/>
                  <a:gd name="connsiteX2" fmla="*/ 510312 w 575476"/>
                  <a:gd name="connsiteY2" fmla="*/ 28961 h 2740669"/>
                  <a:gd name="connsiteX3" fmla="*/ 328826 w 575476"/>
                  <a:gd name="connsiteY3" fmla="*/ 340331 h 2740669"/>
                  <a:gd name="connsiteX4" fmla="*/ 309110 w 575476"/>
                  <a:gd name="connsiteY4" fmla="*/ 2326729 h 2740669"/>
                  <a:gd name="connsiteX5" fmla="*/ 573722 w 575476"/>
                  <a:gd name="connsiteY5" fmla="*/ 2681681 h 2740669"/>
                  <a:gd name="connsiteX6" fmla="*/ 191837 w 575476"/>
                  <a:gd name="connsiteY6" fmla="*/ 2659276 h 2740669"/>
                  <a:gd name="connsiteX7" fmla="*/ 75770 w 575476"/>
                  <a:gd name="connsiteY7" fmla="*/ 2342724 h 2740669"/>
                  <a:gd name="connsiteX8" fmla="*/ 89998 w 575476"/>
                  <a:gd name="connsiteY8" fmla="*/ 230205 h 2740669"/>
                  <a:gd name="connsiteX0" fmla="*/ 89998 w 575476"/>
                  <a:gd name="connsiteY0" fmla="*/ 247113 h 2757577"/>
                  <a:gd name="connsiteX1" fmla="*/ 163133 w 575476"/>
                  <a:gd name="connsiteY1" fmla="*/ 78673 h 2757577"/>
                  <a:gd name="connsiteX2" fmla="*/ 510312 w 575476"/>
                  <a:gd name="connsiteY2" fmla="*/ 45869 h 2757577"/>
                  <a:gd name="connsiteX3" fmla="*/ 328826 w 575476"/>
                  <a:gd name="connsiteY3" fmla="*/ 357239 h 2757577"/>
                  <a:gd name="connsiteX4" fmla="*/ 309110 w 575476"/>
                  <a:gd name="connsiteY4" fmla="*/ 2343637 h 2757577"/>
                  <a:gd name="connsiteX5" fmla="*/ 573722 w 575476"/>
                  <a:gd name="connsiteY5" fmla="*/ 2698589 h 2757577"/>
                  <a:gd name="connsiteX6" fmla="*/ 191837 w 575476"/>
                  <a:gd name="connsiteY6" fmla="*/ 2676184 h 2757577"/>
                  <a:gd name="connsiteX7" fmla="*/ 75770 w 575476"/>
                  <a:gd name="connsiteY7" fmla="*/ 2359632 h 2757577"/>
                  <a:gd name="connsiteX8" fmla="*/ 89998 w 575476"/>
                  <a:gd name="connsiteY8" fmla="*/ 247113 h 2757577"/>
                  <a:gd name="connsiteX0" fmla="*/ 89998 w 575476"/>
                  <a:gd name="connsiteY0" fmla="*/ 273324 h 2783788"/>
                  <a:gd name="connsiteX1" fmla="*/ 163133 w 575476"/>
                  <a:gd name="connsiteY1" fmla="*/ 104884 h 2783788"/>
                  <a:gd name="connsiteX2" fmla="*/ 510312 w 575476"/>
                  <a:gd name="connsiteY2" fmla="*/ 72080 h 2783788"/>
                  <a:gd name="connsiteX3" fmla="*/ 328826 w 575476"/>
                  <a:gd name="connsiteY3" fmla="*/ 383450 h 2783788"/>
                  <a:gd name="connsiteX4" fmla="*/ 309110 w 575476"/>
                  <a:gd name="connsiteY4" fmla="*/ 2369848 h 2783788"/>
                  <a:gd name="connsiteX5" fmla="*/ 573722 w 575476"/>
                  <a:gd name="connsiteY5" fmla="*/ 2724800 h 2783788"/>
                  <a:gd name="connsiteX6" fmla="*/ 191837 w 575476"/>
                  <a:gd name="connsiteY6" fmla="*/ 2702395 h 2783788"/>
                  <a:gd name="connsiteX7" fmla="*/ 75770 w 575476"/>
                  <a:gd name="connsiteY7" fmla="*/ 2385843 h 2783788"/>
                  <a:gd name="connsiteX8" fmla="*/ 89998 w 575476"/>
                  <a:gd name="connsiteY8" fmla="*/ 273324 h 2783788"/>
                  <a:gd name="connsiteX0" fmla="*/ 82448 w 585511"/>
                  <a:gd name="connsiteY0" fmla="*/ 280841 h 2783788"/>
                  <a:gd name="connsiteX1" fmla="*/ 173168 w 585511"/>
                  <a:gd name="connsiteY1" fmla="*/ 104884 h 2783788"/>
                  <a:gd name="connsiteX2" fmla="*/ 520347 w 585511"/>
                  <a:gd name="connsiteY2" fmla="*/ 72080 h 2783788"/>
                  <a:gd name="connsiteX3" fmla="*/ 338861 w 585511"/>
                  <a:gd name="connsiteY3" fmla="*/ 383450 h 2783788"/>
                  <a:gd name="connsiteX4" fmla="*/ 319145 w 585511"/>
                  <a:gd name="connsiteY4" fmla="*/ 2369848 h 2783788"/>
                  <a:gd name="connsiteX5" fmla="*/ 583757 w 585511"/>
                  <a:gd name="connsiteY5" fmla="*/ 2724800 h 2783788"/>
                  <a:gd name="connsiteX6" fmla="*/ 201872 w 585511"/>
                  <a:gd name="connsiteY6" fmla="*/ 2702395 h 2783788"/>
                  <a:gd name="connsiteX7" fmla="*/ 85805 w 585511"/>
                  <a:gd name="connsiteY7" fmla="*/ 2385843 h 2783788"/>
                  <a:gd name="connsiteX8" fmla="*/ 82448 w 585511"/>
                  <a:gd name="connsiteY8" fmla="*/ 280841 h 278378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511"/>
                  <a:gd name="connsiteY0" fmla="*/ 290091 h 2793038"/>
                  <a:gd name="connsiteX1" fmla="*/ 177564 w 585511"/>
                  <a:gd name="connsiteY1" fmla="*/ 87822 h 2793038"/>
                  <a:gd name="connsiteX2" fmla="*/ 520347 w 585511"/>
                  <a:gd name="connsiteY2" fmla="*/ 81330 h 2793038"/>
                  <a:gd name="connsiteX3" fmla="*/ 338861 w 585511"/>
                  <a:gd name="connsiteY3" fmla="*/ 392700 h 2793038"/>
                  <a:gd name="connsiteX4" fmla="*/ 319145 w 585511"/>
                  <a:gd name="connsiteY4" fmla="*/ 2379098 h 2793038"/>
                  <a:gd name="connsiteX5" fmla="*/ 583757 w 585511"/>
                  <a:gd name="connsiteY5" fmla="*/ 2734050 h 2793038"/>
                  <a:gd name="connsiteX6" fmla="*/ 201872 w 585511"/>
                  <a:gd name="connsiteY6" fmla="*/ 2711645 h 2793038"/>
                  <a:gd name="connsiteX7" fmla="*/ 85805 w 585511"/>
                  <a:gd name="connsiteY7" fmla="*/ 2395093 h 2793038"/>
                  <a:gd name="connsiteX8" fmla="*/ 82448 w 585511"/>
                  <a:gd name="connsiteY8" fmla="*/ 290091 h 2793038"/>
                  <a:gd name="connsiteX0" fmla="*/ 82448 w 585955"/>
                  <a:gd name="connsiteY0" fmla="*/ 290091 h 2793038"/>
                  <a:gd name="connsiteX1" fmla="*/ 177564 w 585955"/>
                  <a:gd name="connsiteY1" fmla="*/ 87822 h 2793038"/>
                  <a:gd name="connsiteX2" fmla="*/ 520347 w 585955"/>
                  <a:gd name="connsiteY2" fmla="*/ 81330 h 2793038"/>
                  <a:gd name="connsiteX3" fmla="*/ 338861 w 585955"/>
                  <a:gd name="connsiteY3" fmla="*/ 392700 h 2793038"/>
                  <a:gd name="connsiteX4" fmla="*/ 319145 w 585955"/>
                  <a:gd name="connsiteY4" fmla="*/ 2379098 h 2793038"/>
                  <a:gd name="connsiteX5" fmla="*/ 583757 w 585955"/>
                  <a:gd name="connsiteY5" fmla="*/ 2734050 h 2793038"/>
                  <a:gd name="connsiteX6" fmla="*/ 201872 w 585955"/>
                  <a:gd name="connsiteY6" fmla="*/ 2711645 h 2793038"/>
                  <a:gd name="connsiteX7" fmla="*/ 85805 w 585955"/>
                  <a:gd name="connsiteY7" fmla="*/ 2395093 h 2793038"/>
                  <a:gd name="connsiteX8" fmla="*/ 82448 w 585955"/>
                  <a:gd name="connsiteY8" fmla="*/ 290091 h 2793038"/>
                  <a:gd name="connsiteX0" fmla="*/ 82448 w 585955"/>
                  <a:gd name="connsiteY0" fmla="*/ 290091 h 2810498"/>
                  <a:gd name="connsiteX1" fmla="*/ 177564 w 585955"/>
                  <a:gd name="connsiteY1" fmla="*/ 87822 h 2810498"/>
                  <a:gd name="connsiteX2" fmla="*/ 520347 w 585955"/>
                  <a:gd name="connsiteY2" fmla="*/ 81330 h 2810498"/>
                  <a:gd name="connsiteX3" fmla="*/ 338861 w 585955"/>
                  <a:gd name="connsiteY3" fmla="*/ 392700 h 2810498"/>
                  <a:gd name="connsiteX4" fmla="*/ 319145 w 585955"/>
                  <a:gd name="connsiteY4" fmla="*/ 2379098 h 2810498"/>
                  <a:gd name="connsiteX5" fmla="*/ 583757 w 585955"/>
                  <a:gd name="connsiteY5" fmla="*/ 2764121 h 2810498"/>
                  <a:gd name="connsiteX6" fmla="*/ 201872 w 585955"/>
                  <a:gd name="connsiteY6" fmla="*/ 2711645 h 2810498"/>
                  <a:gd name="connsiteX7" fmla="*/ 85805 w 585955"/>
                  <a:gd name="connsiteY7" fmla="*/ 2395093 h 2810498"/>
                  <a:gd name="connsiteX8" fmla="*/ 82448 w 585955"/>
                  <a:gd name="connsiteY8" fmla="*/ 290091 h 2810498"/>
                  <a:gd name="connsiteX0" fmla="*/ 82448 w 585955"/>
                  <a:gd name="connsiteY0" fmla="*/ 290091 h 2816986"/>
                  <a:gd name="connsiteX1" fmla="*/ 177564 w 585955"/>
                  <a:gd name="connsiteY1" fmla="*/ 87822 h 2816986"/>
                  <a:gd name="connsiteX2" fmla="*/ 520347 w 585955"/>
                  <a:gd name="connsiteY2" fmla="*/ 81330 h 2816986"/>
                  <a:gd name="connsiteX3" fmla="*/ 338861 w 585955"/>
                  <a:gd name="connsiteY3" fmla="*/ 392700 h 2816986"/>
                  <a:gd name="connsiteX4" fmla="*/ 319145 w 585955"/>
                  <a:gd name="connsiteY4" fmla="*/ 2379098 h 2816986"/>
                  <a:gd name="connsiteX5" fmla="*/ 583757 w 585955"/>
                  <a:gd name="connsiteY5" fmla="*/ 2764121 h 2816986"/>
                  <a:gd name="connsiteX6" fmla="*/ 201872 w 585955"/>
                  <a:gd name="connsiteY6" fmla="*/ 2711645 h 2816986"/>
                  <a:gd name="connsiteX7" fmla="*/ 85805 w 585955"/>
                  <a:gd name="connsiteY7" fmla="*/ 2395093 h 2816986"/>
                  <a:gd name="connsiteX8" fmla="*/ 82448 w 585955"/>
                  <a:gd name="connsiteY8" fmla="*/ 290091 h 2816986"/>
                  <a:gd name="connsiteX0" fmla="*/ 82448 w 525100"/>
                  <a:gd name="connsiteY0" fmla="*/ 290091 h 2803134"/>
                  <a:gd name="connsiteX1" fmla="*/ 177564 w 525100"/>
                  <a:gd name="connsiteY1" fmla="*/ 87822 h 2803134"/>
                  <a:gd name="connsiteX2" fmla="*/ 520347 w 525100"/>
                  <a:gd name="connsiteY2" fmla="*/ 81330 h 2803134"/>
                  <a:gd name="connsiteX3" fmla="*/ 338861 w 525100"/>
                  <a:gd name="connsiteY3" fmla="*/ 392700 h 2803134"/>
                  <a:gd name="connsiteX4" fmla="*/ 319145 w 525100"/>
                  <a:gd name="connsiteY4" fmla="*/ 2379098 h 2803134"/>
                  <a:gd name="connsiteX5" fmla="*/ 522211 w 525100"/>
                  <a:gd name="connsiteY5" fmla="*/ 2741568 h 2803134"/>
                  <a:gd name="connsiteX6" fmla="*/ 201872 w 525100"/>
                  <a:gd name="connsiteY6" fmla="*/ 2711645 h 2803134"/>
                  <a:gd name="connsiteX7" fmla="*/ 85805 w 525100"/>
                  <a:gd name="connsiteY7" fmla="*/ 2395093 h 2803134"/>
                  <a:gd name="connsiteX8" fmla="*/ 82448 w 525100"/>
                  <a:gd name="connsiteY8" fmla="*/ 290091 h 2803134"/>
                  <a:gd name="connsiteX0" fmla="*/ 82448 w 533768"/>
                  <a:gd name="connsiteY0" fmla="*/ 290091 h 2832485"/>
                  <a:gd name="connsiteX1" fmla="*/ 177564 w 533768"/>
                  <a:gd name="connsiteY1" fmla="*/ 87822 h 2832485"/>
                  <a:gd name="connsiteX2" fmla="*/ 520347 w 533768"/>
                  <a:gd name="connsiteY2" fmla="*/ 81330 h 2832485"/>
                  <a:gd name="connsiteX3" fmla="*/ 338861 w 533768"/>
                  <a:gd name="connsiteY3" fmla="*/ 392700 h 2832485"/>
                  <a:gd name="connsiteX4" fmla="*/ 319145 w 533768"/>
                  <a:gd name="connsiteY4" fmla="*/ 2379098 h 2832485"/>
                  <a:gd name="connsiteX5" fmla="*/ 531003 w 533768"/>
                  <a:gd name="connsiteY5" fmla="*/ 2786675 h 2832485"/>
                  <a:gd name="connsiteX6" fmla="*/ 201872 w 533768"/>
                  <a:gd name="connsiteY6" fmla="*/ 2711645 h 2832485"/>
                  <a:gd name="connsiteX7" fmla="*/ 85805 w 533768"/>
                  <a:gd name="connsiteY7" fmla="*/ 2395093 h 2832485"/>
                  <a:gd name="connsiteX8" fmla="*/ 82448 w 533768"/>
                  <a:gd name="connsiteY8" fmla="*/ 290091 h 2832485"/>
                  <a:gd name="connsiteX0" fmla="*/ 82448 w 542447"/>
                  <a:gd name="connsiteY0" fmla="*/ 290091 h 2809840"/>
                  <a:gd name="connsiteX1" fmla="*/ 177564 w 542447"/>
                  <a:gd name="connsiteY1" fmla="*/ 87822 h 2809840"/>
                  <a:gd name="connsiteX2" fmla="*/ 520347 w 542447"/>
                  <a:gd name="connsiteY2" fmla="*/ 81330 h 2809840"/>
                  <a:gd name="connsiteX3" fmla="*/ 338861 w 542447"/>
                  <a:gd name="connsiteY3" fmla="*/ 392700 h 2809840"/>
                  <a:gd name="connsiteX4" fmla="*/ 319145 w 542447"/>
                  <a:gd name="connsiteY4" fmla="*/ 2379098 h 2809840"/>
                  <a:gd name="connsiteX5" fmla="*/ 539796 w 542447"/>
                  <a:gd name="connsiteY5" fmla="*/ 2752846 h 2809840"/>
                  <a:gd name="connsiteX6" fmla="*/ 201872 w 542447"/>
                  <a:gd name="connsiteY6" fmla="*/ 2711645 h 2809840"/>
                  <a:gd name="connsiteX7" fmla="*/ 85805 w 542447"/>
                  <a:gd name="connsiteY7" fmla="*/ 2395093 h 2809840"/>
                  <a:gd name="connsiteX8" fmla="*/ 82448 w 542447"/>
                  <a:gd name="connsiteY8" fmla="*/ 290091 h 2809840"/>
                  <a:gd name="connsiteX0" fmla="*/ 82448 w 542447"/>
                  <a:gd name="connsiteY0" fmla="*/ 290091 h 2800841"/>
                  <a:gd name="connsiteX1" fmla="*/ 177564 w 542447"/>
                  <a:gd name="connsiteY1" fmla="*/ 87822 h 2800841"/>
                  <a:gd name="connsiteX2" fmla="*/ 520347 w 542447"/>
                  <a:gd name="connsiteY2" fmla="*/ 81330 h 2800841"/>
                  <a:gd name="connsiteX3" fmla="*/ 338861 w 542447"/>
                  <a:gd name="connsiteY3" fmla="*/ 392700 h 2800841"/>
                  <a:gd name="connsiteX4" fmla="*/ 319145 w 542447"/>
                  <a:gd name="connsiteY4" fmla="*/ 2379098 h 2800841"/>
                  <a:gd name="connsiteX5" fmla="*/ 539796 w 542447"/>
                  <a:gd name="connsiteY5" fmla="*/ 2752846 h 2800841"/>
                  <a:gd name="connsiteX6" fmla="*/ 153514 w 542447"/>
                  <a:gd name="connsiteY6" fmla="*/ 2685333 h 2800841"/>
                  <a:gd name="connsiteX7" fmla="*/ 85805 w 542447"/>
                  <a:gd name="connsiteY7" fmla="*/ 2395093 h 2800841"/>
                  <a:gd name="connsiteX8" fmla="*/ 82448 w 542447"/>
                  <a:gd name="connsiteY8" fmla="*/ 290091 h 2800841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19145 w 523022"/>
                  <a:gd name="connsiteY4" fmla="*/ 2379098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93879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022"/>
                  <a:gd name="connsiteY0" fmla="*/ 290091 h 2811659"/>
                  <a:gd name="connsiteX1" fmla="*/ 177564 w 523022"/>
                  <a:gd name="connsiteY1" fmla="*/ 87822 h 2811659"/>
                  <a:gd name="connsiteX2" fmla="*/ 520347 w 523022"/>
                  <a:gd name="connsiteY2" fmla="*/ 81330 h 2811659"/>
                  <a:gd name="connsiteX3" fmla="*/ 338861 w 523022"/>
                  <a:gd name="connsiteY3" fmla="*/ 392700 h 2811659"/>
                  <a:gd name="connsiteX4" fmla="*/ 341125 w 523022"/>
                  <a:gd name="connsiteY4" fmla="*/ 2352786 h 2811659"/>
                  <a:gd name="connsiteX5" fmla="*/ 517815 w 523022"/>
                  <a:gd name="connsiteY5" fmla="*/ 2767882 h 2811659"/>
                  <a:gd name="connsiteX6" fmla="*/ 153514 w 523022"/>
                  <a:gd name="connsiteY6" fmla="*/ 2685333 h 2811659"/>
                  <a:gd name="connsiteX7" fmla="*/ 85805 w 523022"/>
                  <a:gd name="connsiteY7" fmla="*/ 2395093 h 2811659"/>
                  <a:gd name="connsiteX8" fmla="*/ 82448 w 523022"/>
                  <a:gd name="connsiteY8" fmla="*/ 290091 h 2811659"/>
                  <a:gd name="connsiteX0" fmla="*/ 82448 w 523970"/>
                  <a:gd name="connsiteY0" fmla="*/ 290091 h 2811659"/>
                  <a:gd name="connsiteX1" fmla="*/ 177564 w 523970"/>
                  <a:gd name="connsiteY1" fmla="*/ 87822 h 2811659"/>
                  <a:gd name="connsiteX2" fmla="*/ 520347 w 523970"/>
                  <a:gd name="connsiteY2" fmla="*/ 81330 h 2811659"/>
                  <a:gd name="connsiteX3" fmla="*/ 338861 w 523970"/>
                  <a:gd name="connsiteY3" fmla="*/ 392700 h 2811659"/>
                  <a:gd name="connsiteX4" fmla="*/ 341125 w 523970"/>
                  <a:gd name="connsiteY4" fmla="*/ 2352786 h 2811659"/>
                  <a:gd name="connsiteX5" fmla="*/ 517815 w 523970"/>
                  <a:gd name="connsiteY5" fmla="*/ 2767882 h 2811659"/>
                  <a:gd name="connsiteX6" fmla="*/ 153514 w 523970"/>
                  <a:gd name="connsiteY6" fmla="*/ 2685333 h 2811659"/>
                  <a:gd name="connsiteX7" fmla="*/ 85805 w 523970"/>
                  <a:gd name="connsiteY7" fmla="*/ 2395093 h 2811659"/>
                  <a:gd name="connsiteX8" fmla="*/ 82448 w 523970"/>
                  <a:gd name="connsiteY8" fmla="*/ 290091 h 2811659"/>
                  <a:gd name="connsiteX0" fmla="*/ 82448 w 526272"/>
                  <a:gd name="connsiteY0" fmla="*/ 290091 h 2811659"/>
                  <a:gd name="connsiteX1" fmla="*/ 177564 w 526272"/>
                  <a:gd name="connsiteY1" fmla="*/ 87822 h 2811659"/>
                  <a:gd name="connsiteX2" fmla="*/ 520347 w 526272"/>
                  <a:gd name="connsiteY2" fmla="*/ 81330 h 2811659"/>
                  <a:gd name="connsiteX3" fmla="*/ 338861 w 526272"/>
                  <a:gd name="connsiteY3" fmla="*/ 392700 h 2811659"/>
                  <a:gd name="connsiteX4" fmla="*/ 341125 w 526272"/>
                  <a:gd name="connsiteY4" fmla="*/ 2352786 h 2811659"/>
                  <a:gd name="connsiteX5" fmla="*/ 517815 w 526272"/>
                  <a:gd name="connsiteY5" fmla="*/ 2767882 h 2811659"/>
                  <a:gd name="connsiteX6" fmla="*/ 153514 w 526272"/>
                  <a:gd name="connsiteY6" fmla="*/ 2685333 h 2811659"/>
                  <a:gd name="connsiteX7" fmla="*/ 85805 w 526272"/>
                  <a:gd name="connsiteY7" fmla="*/ 2395093 h 2811659"/>
                  <a:gd name="connsiteX8" fmla="*/ 82448 w 526272"/>
                  <a:gd name="connsiteY8" fmla="*/ 290091 h 2811659"/>
                  <a:gd name="connsiteX0" fmla="*/ 82448 w 528767"/>
                  <a:gd name="connsiteY0" fmla="*/ 290091 h 2811659"/>
                  <a:gd name="connsiteX1" fmla="*/ 177564 w 528767"/>
                  <a:gd name="connsiteY1" fmla="*/ 87822 h 2811659"/>
                  <a:gd name="connsiteX2" fmla="*/ 520347 w 528767"/>
                  <a:gd name="connsiteY2" fmla="*/ 81330 h 2811659"/>
                  <a:gd name="connsiteX3" fmla="*/ 338861 w 528767"/>
                  <a:gd name="connsiteY3" fmla="*/ 392700 h 2811659"/>
                  <a:gd name="connsiteX4" fmla="*/ 341125 w 528767"/>
                  <a:gd name="connsiteY4" fmla="*/ 2352786 h 2811659"/>
                  <a:gd name="connsiteX5" fmla="*/ 517815 w 528767"/>
                  <a:gd name="connsiteY5" fmla="*/ 2767882 h 2811659"/>
                  <a:gd name="connsiteX6" fmla="*/ 153514 w 528767"/>
                  <a:gd name="connsiteY6" fmla="*/ 2685333 h 2811659"/>
                  <a:gd name="connsiteX7" fmla="*/ 85805 w 528767"/>
                  <a:gd name="connsiteY7" fmla="*/ 2395093 h 2811659"/>
                  <a:gd name="connsiteX8" fmla="*/ 82448 w 528767"/>
                  <a:gd name="connsiteY8" fmla="*/ 290091 h 2811659"/>
                  <a:gd name="connsiteX0" fmla="*/ 82448 w 528767"/>
                  <a:gd name="connsiteY0" fmla="*/ 290091 h 2811659"/>
                  <a:gd name="connsiteX1" fmla="*/ 177564 w 528767"/>
                  <a:gd name="connsiteY1" fmla="*/ 87822 h 2811659"/>
                  <a:gd name="connsiteX2" fmla="*/ 520347 w 528767"/>
                  <a:gd name="connsiteY2" fmla="*/ 81330 h 2811659"/>
                  <a:gd name="connsiteX3" fmla="*/ 338861 w 528767"/>
                  <a:gd name="connsiteY3" fmla="*/ 392700 h 2811659"/>
                  <a:gd name="connsiteX4" fmla="*/ 341125 w 528767"/>
                  <a:gd name="connsiteY4" fmla="*/ 2352786 h 2811659"/>
                  <a:gd name="connsiteX5" fmla="*/ 517815 w 528767"/>
                  <a:gd name="connsiteY5" fmla="*/ 2767882 h 2811659"/>
                  <a:gd name="connsiteX6" fmla="*/ 153514 w 528767"/>
                  <a:gd name="connsiteY6" fmla="*/ 2685333 h 2811659"/>
                  <a:gd name="connsiteX7" fmla="*/ 85805 w 528767"/>
                  <a:gd name="connsiteY7" fmla="*/ 2395093 h 2811659"/>
                  <a:gd name="connsiteX8" fmla="*/ 82448 w 528767"/>
                  <a:gd name="connsiteY8" fmla="*/ 290091 h 2811659"/>
                  <a:gd name="connsiteX0" fmla="*/ 82448 w 546170"/>
                  <a:gd name="connsiteY0" fmla="*/ 290091 h 2811659"/>
                  <a:gd name="connsiteX1" fmla="*/ 177564 w 546170"/>
                  <a:gd name="connsiteY1" fmla="*/ 87822 h 2811659"/>
                  <a:gd name="connsiteX2" fmla="*/ 520347 w 546170"/>
                  <a:gd name="connsiteY2" fmla="*/ 81330 h 2811659"/>
                  <a:gd name="connsiteX3" fmla="*/ 338861 w 546170"/>
                  <a:gd name="connsiteY3" fmla="*/ 392700 h 2811659"/>
                  <a:gd name="connsiteX4" fmla="*/ 407067 w 546170"/>
                  <a:gd name="connsiteY4" fmla="*/ 2330233 h 2811659"/>
                  <a:gd name="connsiteX5" fmla="*/ 517815 w 546170"/>
                  <a:gd name="connsiteY5" fmla="*/ 2767882 h 2811659"/>
                  <a:gd name="connsiteX6" fmla="*/ 153514 w 546170"/>
                  <a:gd name="connsiteY6" fmla="*/ 2685333 h 2811659"/>
                  <a:gd name="connsiteX7" fmla="*/ 85805 w 546170"/>
                  <a:gd name="connsiteY7" fmla="*/ 2395093 h 2811659"/>
                  <a:gd name="connsiteX8" fmla="*/ 82448 w 546170"/>
                  <a:gd name="connsiteY8" fmla="*/ 290091 h 2811659"/>
                  <a:gd name="connsiteX0" fmla="*/ 82448 w 524830"/>
                  <a:gd name="connsiteY0" fmla="*/ 290091 h 2811659"/>
                  <a:gd name="connsiteX1" fmla="*/ 177564 w 524830"/>
                  <a:gd name="connsiteY1" fmla="*/ 87822 h 2811659"/>
                  <a:gd name="connsiteX2" fmla="*/ 520347 w 524830"/>
                  <a:gd name="connsiteY2" fmla="*/ 81330 h 2811659"/>
                  <a:gd name="connsiteX3" fmla="*/ 338861 w 524830"/>
                  <a:gd name="connsiteY3" fmla="*/ 392700 h 2811659"/>
                  <a:gd name="connsiteX4" fmla="*/ 407067 w 524830"/>
                  <a:gd name="connsiteY4" fmla="*/ 2330233 h 2811659"/>
                  <a:gd name="connsiteX5" fmla="*/ 517815 w 524830"/>
                  <a:gd name="connsiteY5" fmla="*/ 2767882 h 2811659"/>
                  <a:gd name="connsiteX6" fmla="*/ 153514 w 524830"/>
                  <a:gd name="connsiteY6" fmla="*/ 2685333 h 2811659"/>
                  <a:gd name="connsiteX7" fmla="*/ 85805 w 524830"/>
                  <a:gd name="connsiteY7" fmla="*/ 2395093 h 2811659"/>
                  <a:gd name="connsiteX8" fmla="*/ 82448 w 524830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290091 h 2811659"/>
                  <a:gd name="connsiteX1" fmla="*/ 177564 w 530989"/>
                  <a:gd name="connsiteY1" fmla="*/ 87822 h 2811659"/>
                  <a:gd name="connsiteX2" fmla="*/ 520347 w 530989"/>
                  <a:gd name="connsiteY2" fmla="*/ 81330 h 2811659"/>
                  <a:gd name="connsiteX3" fmla="*/ 338861 w 530989"/>
                  <a:gd name="connsiteY3" fmla="*/ 392700 h 2811659"/>
                  <a:gd name="connsiteX4" fmla="*/ 451028 w 530989"/>
                  <a:gd name="connsiteY4" fmla="*/ 2330233 h 2811659"/>
                  <a:gd name="connsiteX5" fmla="*/ 517815 w 530989"/>
                  <a:gd name="connsiteY5" fmla="*/ 2767882 h 2811659"/>
                  <a:gd name="connsiteX6" fmla="*/ 153514 w 530989"/>
                  <a:gd name="connsiteY6" fmla="*/ 2685333 h 2811659"/>
                  <a:gd name="connsiteX7" fmla="*/ 85805 w 530989"/>
                  <a:gd name="connsiteY7" fmla="*/ 2395093 h 2811659"/>
                  <a:gd name="connsiteX8" fmla="*/ 82448 w 530989"/>
                  <a:gd name="connsiteY8" fmla="*/ 290091 h 2811659"/>
                  <a:gd name="connsiteX0" fmla="*/ 82448 w 530989"/>
                  <a:gd name="connsiteY0" fmla="*/ 320366 h 2841934"/>
                  <a:gd name="connsiteX1" fmla="*/ 177564 w 530989"/>
                  <a:gd name="connsiteY1" fmla="*/ 118097 h 2841934"/>
                  <a:gd name="connsiteX2" fmla="*/ 480781 w 530989"/>
                  <a:gd name="connsiteY2" fmla="*/ 66498 h 2841934"/>
                  <a:gd name="connsiteX3" fmla="*/ 338861 w 530989"/>
                  <a:gd name="connsiteY3" fmla="*/ 422975 h 2841934"/>
                  <a:gd name="connsiteX4" fmla="*/ 451028 w 530989"/>
                  <a:gd name="connsiteY4" fmla="*/ 2360508 h 2841934"/>
                  <a:gd name="connsiteX5" fmla="*/ 517815 w 530989"/>
                  <a:gd name="connsiteY5" fmla="*/ 2798157 h 2841934"/>
                  <a:gd name="connsiteX6" fmla="*/ 153514 w 530989"/>
                  <a:gd name="connsiteY6" fmla="*/ 2715608 h 2841934"/>
                  <a:gd name="connsiteX7" fmla="*/ 85805 w 530989"/>
                  <a:gd name="connsiteY7" fmla="*/ 2425368 h 2841934"/>
                  <a:gd name="connsiteX8" fmla="*/ 82448 w 530989"/>
                  <a:gd name="connsiteY8" fmla="*/ 320366 h 2841934"/>
                  <a:gd name="connsiteX0" fmla="*/ 82448 w 530989"/>
                  <a:gd name="connsiteY0" fmla="*/ 303686 h 2825254"/>
                  <a:gd name="connsiteX1" fmla="*/ 177564 w 530989"/>
                  <a:gd name="connsiteY1" fmla="*/ 101417 h 2825254"/>
                  <a:gd name="connsiteX2" fmla="*/ 480781 w 530989"/>
                  <a:gd name="connsiteY2" fmla="*/ 49818 h 2825254"/>
                  <a:gd name="connsiteX3" fmla="*/ 338861 w 530989"/>
                  <a:gd name="connsiteY3" fmla="*/ 406295 h 2825254"/>
                  <a:gd name="connsiteX4" fmla="*/ 451028 w 530989"/>
                  <a:gd name="connsiteY4" fmla="*/ 2343828 h 2825254"/>
                  <a:gd name="connsiteX5" fmla="*/ 517815 w 530989"/>
                  <a:gd name="connsiteY5" fmla="*/ 2781477 h 2825254"/>
                  <a:gd name="connsiteX6" fmla="*/ 153514 w 530989"/>
                  <a:gd name="connsiteY6" fmla="*/ 2698928 h 2825254"/>
                  <a:gd name="connsiteX7" fmla="*/ 85805 w 530989"/>
                  <a:gd name="connsiteY7" fmla="*/ 2408688 h 2825254"/>
                  <a:gd name="connsiteX8" fmla="*/ 82448 w 530989"/>
                  <a:gd name="connsiteY8" fmla="*/ 303686 h 2825254"/>
                  <a:gd name="connsiteX0" fmla="*/ 82448 w 530989"/>
                  <a:gd name="connsiteY0" fmla="*/ 303686 h 2825254"/>
                  <a:gd name="connsiteX1" fmla="*/ 177564 w 530989"/>
                  <a:gd name="connsiteY1" fmla="*/ 101417 h 2825254"/>
                  <a:gd name="connsiteX2" fmla="*/ 480781 w 530989"/>
                  <a:gd name="connsiteY2" fmla="*/ 49818 h 2825254"/>
                  <a:gd name="connsiteX3" fmla="*/ 338861 w 530989"/>
                  <a:gd name="connsiteY3" fmla="*/ 406295 h 2825254"/>
                  <a:gd name="connsiteX4" fmla="*/ 451028 w 530989"/>
                  <a:gd name="connsiteY4" fmla="*/ 2343828 h 2825254"/>
                  <a:gd name="connsiteX5" fmla="*/ 517815 w 530989"/>
                  <a:gd name="connsiteY5" fmla="*/ 2781477 h 2825254"/>
                  <a:gd name="connsiteX6" fmla="*/ 153514 w 530989"/>
                  <a:gd name="connsiteY6" fmla="*/ 2698928 h 2825254"/>
                  <a:gd name="connsiteX7" fmla="*/ 85805 w 530989"/>
                  <a:gd name="connsiteY7" fmla="*/ 2408688 h 2825254"/>
                  <a:gd name="connsiteX8" fmla="*/ 82448 w 530989"/>
                  <a:gd name="connsiteY8" fmla="*/ 303686 h 2825254"/>
                  <a:gd name="connsiteX0" fmla="*/ 82448 w 593890"/>
                  <a:gd name="connsiteY0" fmla="*/ 303686 h 2818254"/>
                  <a:gd name="connsiteX1" fmla="*/ 177564 w 593890"/>
                  <a:gd name="connsiteY1" fmla="*/ 101417 h 2818254"/>
                  <a:gd name="connsiteX2" fmla="*/ 480781 w 593890"/>
                  <a:gd name="connsiteY2" fmla="*/ 49818 h 2818254"/>
                  <a:gd name="connsiteX3" fmla="*/ 338861 w 593890"/>
                  <a:gd name="connsiteY3" fmla="*/ 406295 h 2818254"/>
                  <a:gd name="connsiteX4" fmla="*/ 451028 w 593890"/>
                  <a:gd name="connsiteY4" fmla="*/ 2343828 h 2818254"/>
                  <a:gd name="connsiteX5" fmla="*/ 588553 w 593890"/>
                  <a:gd name="connsiteY5" fmla="*/ 2771846 h 2818254"/>
                  <a:gd name="connsiteX6" fmla="*/ 153514 w 593890"/>
                  <a:gd name="connsiteY6" fmla="*/ 2698928 h 2818254"/>
                  <a:gd name="connsiteX7" fmla="*/ 85805 w 593890"/>
                  <a:gd name="connsiteY7" fmla="*/ 2408688 h 2818254"/>
                  <a:gd name="connsiteX8" fmla="*/ 82448 w 593890"/>
                  <a:gd name="connsiteY8" fmla="*/ 303686 h 2818254"/>
                  <a:gd name="connsiteX0" fmla="*/ 82448 w 667152"/>
                  <a:gd name="connsiteY0" fmla="*/ 303686 h 2813647"/>
                  <a:gd name="connsiteX1" fmla="*/ 177564 w 667152"/>
                  <a:gd name="connsiteY1" fmla="*/ 101417 h 2813647"/>
                  <a:gd name="connsiteX2" fmla="*/ 480781 w 667152"/>
                  <a:gd name="connsiteY2" fmla="*/ 49818 h 2813647"/>
                  <a:gd name="connsiteX3" fmla="*/ 338861 w 667152"/>
                  <a:gd name="connsiteY3" fmla="*/ 406295 h 2813647"/>
                  <a:gd name="connsiteX4" fmla="*/ 451028 w 667152"/>
                  <a:gd name="connsiteY4" fmla="*/ 2343828 h 2813647"/>
                  <a:gd name="connsiteX5" fmla="*/ 664011 w 667152"/>
                  <a:gd name="connsiteY5" fmla="*/ 2765310 h 2813647"/>
                  <a:gd name="connsiteX6" fmla="*/ 153514 w 667152"/>
                  <a:gd name="connsiteY6" fmla="*/ 2698928 h 2813647"/>
                  <a:gd name="connsiteX7" fmla="*/ 85805 w 667152"/>
                  <a:gd name="connsiteY7" fmla="*/ 2408688 h 2813647"/>
                  <a:gd name="connsiteX8" fmla="*/ 82448 w 667152"/>
                  <a:gd name="connsiteY8" fmla="*/ 303686 h 2813647"/>
                  <a:gd name="connsiteX0" fmla="*/ 82448 w 726119"/>
                  <a:gd name="connsiteY0" fmla="*/ 303686 h 2814928"/>
                  <a:gd name="connsiteX1" fmla="*/ 177564 w 726119"/>
                  <a:gd name="connsiteY1" fmla="*/ 101417 h 2814928"/>
                  <a:gd name="connsiteX2" fmla="*/ 480781 w 726119"/>
                  <a:gd name="connsiteY2" fmla="*/ 49818 h 2814928"/>
                  <a:gd name="connsiteX3" fmla="*/ 338861 w 726119"/>
                  <a:gd name="connsiteY3" fmla="*/ 406295 h 2814928"/>
                  <a:gd name="connsiteX4" fmla="*/ 451028 w 726119"/>
                  <a:gd name="connsiteY4" fmla="*/ 2343828 h 2814928"/>
                  <a:gd name="connsiteX5" fmla="*/ 723757 w 726119"/>
                  <a:gd name="connsiteY5" fmla="*/ 2767145 h 2814928"/>
                  <a:gd name="connsiteX6" fmla="*/ 153514 w 726119"/>
                  <a:gd name="connsiteY6" fmla="*/ 2698928 h 2814928"/>
                  <a:gd name="connsiteX7" fmla="*/ 85805 w 726119"/>
                  <a:gd name="connsiteY7" fmla="*/ 2408688 h 2814928"/>
                  <a:gd name="connsiteX8" fmla="*/ 82448 w 726119"/>
                  <a:gd name="connsiteY8" fmla="*/ 303686 h 2814928"/>
                  <a:gd name="connsiteX0" fmla="*/ 82448 w 726722"/>
                  <a:gd name="connsiteY0" fmla="*/ 303686 h 2814928"/>
                  <a:gd name="connsiteX1" fmla="*/ 177564 w 726722"/>
                  <a:gd name="connsiteY1" fmla="*/ 101417 h 2814928"/>
                  <a:gd name="connsiteX2" fmla="*/ 480781 w 726722"/>
                  <a:gd name="connsiteY2" fmla="*/ 49818 h 2814928"/>
                  <a:gd name="connsiteX3" fmla="*/ 338861 w 726722"/>
                  <a:gd name="connsiteY3" fmla="*/ 406295 h 2814928"/>
                  <a:gd name="connsiteX4" fmla="*/ 451028 w 726722"/>
                  <a:gd name="connsiteY4" fmla="*/ 2343828 h 2814928"/>
                  <a:gd name="connsiteX5" fmla="*/ 723757 w 726722"/>
                  <a:gd name="connsiteY5" fmla="*/ 2767145 h 2814928"/>
                  <a:gd name="connsiteX6" fmla="*/ 153514 w 726722"/>
                  <a:gd name="connsiteY6" fmla="*/ 2698928 h 2814928"/>
                  <a:gd name="connsiteX7" fmla="*/ 85805 w 726722"/>
                  <a:gd name="connsiteY7" fmla="*/ 2408688 h 2814928"/>
                  <a:gd name="connsiteX8" fmla="*/ 82448 w 726722"/>
                  <a:gd name="connsiteY8" fmla="*/ 303686 h 2814928"/>
                  <a:gd name="connsiteX0" fmla="*/ 82448 w 726722"/>
                  <a:gd name="connsiteY0" fmla="*/ 303686 h 2814928"/>
                  <a:gd name="connsiteX1" fmla="*/ 177564 w 726722"/>
                  <a:gd name="connsiteY1" fmla="*/ 101417 h 2814928"/>
                  <a:gd name="connsiteX2" fmla="*/ 480781 w 726722"/>
                  <a:gd name="connsiteY2" fmla="*/ 49818 h 2814928"/>
                  <a:gd name="connsiteX3" fmla="*/ 338861 w 726722"/>
                  <a:gd name="connsiteY3" fmla="*/ 406295 h 2814928"/>
                  <a:gd name="connsiteX4" fmla="*/ 451028 w 726722"/>
                  <a:gd name="connsiteY4" fmla="*/ 2343828 h 2814928"/>
                  <a:gd name="connsiteX5" fmla="*/ 723757 w 726722"/>
                  <a:gd name="connsiteY5" fmla="*/ 2767145 h 2814928"/>
                  <a:gd name="connsiteX6" fmla="*/ 153514 w 726722"/>
                  <a:gd name="connsiteY6" fmla="*/ 2698928 h 2814928"/>
                  <a:gd name="connsiteX7" fmla="*/ 85805 w 726722"/>
                  <a:gd name="connsiteY7" fmla="*/ 2408688 h 2814928"/>
                  <a:gd name="connsiteX8" fmla="*/ 82448 w 726722"/>
                  <a:gd name="connsiteY8" fmla="*/ 303686 h 2814928"/>
                  <a:gd name="connsiteX0" fmla="*/ 82448 w 727487"/>
                  <a:gd name="connsiteY0" fmla="*/ 303686 h 2814928"/>
                  <a:gd name="connsiteX1" fmla="*/ 177564 w 727487"/>
                  <a:gd name="connsiteY1" fmla="*/ 101417 h 2814928"/>
                  <a:gd name="connsiteX2" fmla="*/ 480781 w 727487"/>
                  <a:gd name="connsiteY2" fmla="*/ 49818 h 2814928"/>
                  <a:gd name="connsiteX3" fmla="*/ 338861 w 727487"/>
                  <a:gd name="connsiteY3" fmla="*/ 406295 h 2814928"/>
                  <a:gd name="connsiteX4" fmla="*/ 490859 w 727487"/>
                  <a:gd name="connsiteY4" fmla="*/ 2345052 h 2814928"/>
                  <a:gd name="connsiteX5" fmla="*/ 723757 w 727487"/>
                  <a:gd name="connsiteY5" fmla="*/ 2767145 h 2814928"/>
                  <a:gd name="connsiteX6" fmla="*/ 153514 w 727487"/>
                  <a:gd name="connsiteY6" fmla="*/ 2698928 h 2814928"/>
                  <a:gd name="connsiteX7" fmla="*/ 85805 w 727487"/>
                  <a:gd name="connsiteY7" fmla="*/ 2408688 h 2814928"/>
                  <a:gd name="connsiteX8" fmla="*/ 82448 w 727487"/>
                  <a:gd name="connsiteY8" fmla="*/ 303686 h 2814928"/>
                  <a:gd name="connsiteX0" fmla="*/ 82448 w 727054"/>
                  <a:gd name="connsiteY0" fmla="*/ 303686 h 2814928"/>
                  <a:gd name="connsiteX1" fmla="*/ 177564 w 727054"/>
                  <a:gd name="connsiteY1" fmla="*/ 101417 h 2814928"/>
                  <a:gd name="connsiteX2" fmla="*/ 480781 w 727054"/>
                  <a:gd name="connsiteY2" fmla="*/ 49818 h 2814928"/>
                  <a:gd name="connsiteX3" fmla="*/ 338861 w 727054"/>
                  <a:gd name="connsiteY3" fmla="*/ 406295 h 2814928"/>
                  <a:gd name="connsiteX4" fmla="*/ 490859 w 727054"/>
                  <a:gd name="connsiteY4" fmla="*/ 2345052 h 2814928"/>
                  <a:gd name="connsiteX5" fmla="*/ 723757 w 727054"/>
                  <a:gd name="connsiteY5" fmla="*/ 2767145 h 2814928"/>
                  <a:gd name="connsiteX6" fmla="*/ 153514 w 727054"/>
                  <a:gd name="connsiteY6" fmla="*/ 2698928 h 2814928"/>
                  <a:gd name="connsiteX7" fmla="*/ 85805 w 727054"/>
                  <a:gd name="connsiteY7" fmla="*/ 2408688 h 2814928"/>
                  <a:gd name="connsiteX8" fmla="*/ 82448 w 727054"/>
                  <a:gd name="connsiteY8" fmla="*/ 303686 h 2814928"/>
                  <a:gd name="connsiteX0" fmla="*/ 82448 w 726787"/>
                  <a:gd name="connsiteY0" fmla="*/ 303686 h 2814928"/>
                  <a:gd name="connsiteX1" fmla="*/ 177564 w 726787"/>
                  <a:gd name="connsiteY1" fmla="*/ 101417 h 2814928"/>
                  <a:gd name="connsiteX2" fmla="*/ 480781 w 726787"/>
                  <a:gd name="connsiteY2" fmla="*/ 49818 h 2814928"/>
                  <a:gd name="connsiteX3" fmla="*/ 338861 w 726787"/>
                  <a:gd name="connsiteY3" fmla="*/ 406295 h 2814928"/>
                  <a:gd name="connsiteX4" fmla="*/ 490859 w 726787"/>
                  <a:gd name="connsiteY4" fmla="*/ 2345052 h 2814928"/>
                  <a:gd name="connsiteX5" fmla="*/ 723757 w 726787"/>
                  <a:gd name="connsiteY5" fmla="*/ 2767145 h 2814928"/>
                  <a:gd name="connsiteX6" fmla="*/ 153514 w 726787"/>
                  <a:gd name="connsiteY6" fmla="*/ 2698928 h 2814928"/>
                  <a:gd name="connsiteX7" fmla="*/ 85805 w 726787"/>
                  <a:gd name="connsiteY7" fmla="*/ 2408688 h 2814928"/>
                  <a:gd name="connsiteX8" fmla="*/ 82448 w 726787"/>
                  <a:gd name="connsiteY8" fmla="*/ 303686 h 2814928"/>
                  <a:gd name="connsiteX0" fmla="*/ 82448 w 687008"/>
                  <a:gd name="connsiteY0" fmla="*/ 303686 h 2820340"/>
                  <a:gd name="connsiteX1" fmla="*/ 177564 w 687008"/>
                  <a:gd name="connsiteY1" fmla="*/ 101417 h 2820340"/>
                  <a:gd name="connsiteX2" fmla="*/ 480781 w 687008"/>
                  <a:gd name="connsiteY2" fmla="*/ 49818 h 2820340"/>
                  <a:gd name="connsiteX3" fmla="*/ 338861 w 687008"/>
                  <a:gd name="connsiteY3" fmla="*/ 406295 h 2820340"/>
                  <a:gd name="connsiteX4" fmla="*/ 490859 w 687008"/>
                  <a:gd name="connsiteY4" fmla="*/ 2345052 h 2820340"/>
                  <a:gd name="connsiteX5" fmla="*/ 683149 w 687008"/>
                  <a:gd name="connsiteY5" fmla="*/ 2774751 h 2820340"/>
                  <a:gd name="connsiteX6" fmla="*/ 153514 w 687008"/>
                  <a:gd name="connsiteY6" fmla="*/ 2698928 h 2820340"/>
                  <a:gd name="connsiteX7" fmla="*/ 85805 w 687008"/>
                  <a:gd name="connsiteY7" fmla="*/ 2408688 h 2820340"/>
                  <a:gd name="connsiteX8" fmla="*/ 82448 w 687008"/>
                  <a:gd name="connsiteY8" fmla="*/ 303686 h 2820340"/>
                  <a:gd name="connsiteX0" fmla="*/ 82448 w 687008"/>
                  <a:gd name="connsiteY0" fmla="*/ 303686 h 2826041"/>
                  <a:gd name="connsiteX1" fmla="*/ 177564 w 687008"/>
                  <a:gd name="connsiteY1" fmla="*/ 101417 h 2826041"/>
                  <a:gd name="connsiteX2" fmla="*/ 480781 w 687008"/>
                  <a:gd name="connsiteY2" fmla="*/ 49818 h 2826041"/>
                  <a:gd name="connsiteX3" fmla="*/ 338861 w 687008"/>
                  <a:gd name="connsiteY3" fmla="*/ 406295 h 2826041"/>
                  <a:gd name="connsiteX4" fmla="*/ 490859 w 687008"/>
                  <a:gd name="connsiteY4" fmla="*/ 2345052 h 2826041"/>
                  <a:gd name="connsiteX5" fmla="*/ 683149 w 687008"/>
                  <a:gd name="connsiteY5" fmla="*/ 2774751 h 2826041"/>
                  <a:gd name="connsiteX6" fmla="*/ 153514 w 687008"/>
                  <a:gd name="connsiteY6" fmla="*/ 2698928 h 2826041"/>
                  <a:gd name="connsiteX7" fmla="*/ 85805 w 687008"/>
                  <a:gd name="connsiteY7" fmla="*/ 2408688 h 2826041"/>
                  <a:gd name="connsiteX8" fmla="*/ 82448 w 687008"/>
                  <a:gd name="connsiteY8" fmla="*/ 303686 h 2826041"/>
                  <a:gd name="connsiteX0" fmla="*/ 82448 w 687008"/>
                  <a:gd name="connsiteY0" fmla="*/ 303686 h 2835325"/>
                  <a:gd name="connsiteX1" fmla="*/ 177564 w 687008"/>
                  <a:gd name="connsiteY1" fmla="*/ 101417 h 2835325"/>
                  <a:gd name="connsiteX2" fmla="*/ 480781 w 687008"/>
                  <a:gd name="connsiteY2" fmla="*/ 49818 h 2835325"/>
                  <a:gd name="connsiteX3" fmla="*/ 338861 w 687008"/>
                  <a:gd name="connsiteY3" fmla="*/ 406295 h 2835325"/>
                  <a:gd name="connsiteX4" fmla="*/ 490859 w 687008"/>
                  <a:gd name="connsiteY4" fmla="*/ 2345052 h 2835325"/>
                  <a:gd name="connsiteX5" fmla="*/ 683149 w 687008"/>
                  <a:gd name="connsiteY5" fmla="*/ 2774751 h 2835325"/>
                  <a:gd name="connsiteX6" fmla="*/ 153514 w 687008"/>
                  <a:gd name="connsiteY6" fmla="*/ 2698928 h 2835325"/>
                  <a:gd name="connsiteX7" fmla="*/ 85805 w 687008"/>
                  <a:gd name="connsiteY7" fmla="*/ 2408688 h 2835325"/>
                  <a:gd name="connsiteX8" fmla="*/ 82448 w 687008"/>
                  <a:gd name="connsiteY8" fmla="*/ 303686 h 2835325"/>
                  <a:gd name="connsiteX0" fmla="*/ 82448 w 687008"/>
                  <a:gd name="connsiteY0" fmla="*/ 303686 h 2841997"/>
                  <a:gd name="connsiteX1" fmla="*/ 177564 w 687008"/>
                  <a:gd name="connsiteY1" fmla="*/ 101417 h 2841997"/>
                  <a:gd name="connsiteX2" fmla="*/ 480781 w 687008"/>
                  <a:gd name="connsiteY2" fmla="*/ 49818 h 2841997"/>
                  <a:gd name="connsiteX3" fmla="*/ 338861 w 687008"/>
                  <a:gd name="connsiteY3" fmla="*/ 406295 h 2841997"/>
                  <a:gd name="connsiteX4" fmla="*/ 490859 w 687008"/>
                  <a:gd name="connsiteY4" fmla="*/ 2345052 h 2841997"/>
                  <a:gd name="connsiteX5" fmla="*/ 683149 w 687008"/>
                  <a:gd name="connsiteY5" fmla="*/ 2774751 h 2841997"/>
                  <a:gd name="connsiteX6" fmla="*/ 153514 w 687008"/>
                  <a:gd name="connsiteY6" fmla="*/ 2698928 h 2841997"/>
                  <a:gd name="connsiteX7" fmla="*/ 85805 w 687008"/>
                  <a:gd name="connsiteY7" fmla="*/ 2408688 h 2841997"/>
                  <a:gd name="connsiteX8" fmla="*/ 82448 w 687008"/>
                  <a:gd name="connsiteY8" fmla="*/ 303686 h 2841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7008" h="2841997">
                    <a:moveTo>
                      <a:pt x="82448" y="303686"/>
                    </a:moveTo>
                    <a:cubicBezTo>
                      <a:pt x="82448" y="276311"/>
                      <a:pt x="116938" y="90756"/>
                      <a:pt x="177564" y="101417"/>
                    </a:cubicBezTo>
                    <a:cubicBezTo>
                      <a:pt x="260276" y="20400"/>
                      <a:pt x="316754" y="-51624"/>
                      <a:pt x="480781" y="49818"/>
                    </a:cubicBezTo>
                    <a:cubicBezTo>
                      <a:pt x="490571" y="121236"/>
                      <a:pt x="356446" y="341332"/>
                      <a:pt x="338861" y="406295"/>
                    </a:cubicBezTo>
                    <a:cubicBezTo>
                      <a:pt x="316642" y="1129420"/>
                      <a:pt x="450957" y="1637218"/>
                      <a:pt x="490859" y="2345052"/>
                    </a:cubicBezTo>
                    <a:cubicBezTo>
                      <a:pt x="586589" y="2560374"/>
                      <a:pt x="710524" y="2774751"/>
                      <a:pt x="683149" y="2774751"/>
                    </a:cubicBezTo>
                    <a:cubicBezTo>
                      <a:pt x="513746" y="2914759"/>
                      <a:pt x="281946" y="2809765"/>
                      <a:pt x="153514" y="2698928"/>
                    </a:cubicBezTo>
                    <a:cubicBezTo>
                      <a:pt x="126139" y="2698928"/>
                      <a:pt x="85805" y="2436063"/>
                      <a:pt x="85805" y="2408688"/>
                    </a:cubicBezTo>
                    <a:cubicBezTo>
                      <a:pt x="2677" y="1691479"/>
                      <a:pt x="-54712" y="984632"/>
                      <a:pt x="82448" y="303686"/>
                    </a:cubicBezTo>
                    <a:close/>
                  </a:path>
                </a:pathLst>
              </a:custGeom>
              <a:solidFill>
                <a:srgbClr val="FD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3291E4B-7EC3-41E0-8586-6C02D7CDEB62}"/>
                  </a:ext>
                </a:extLst>
              </p:cNvPr>
              <p:cNvSpPr/>
              <p:nvPr/>
            </p:nvSpPr>
            <p:spPr>
              <a:xfrm rot="19034692">
                <a:off x="6093037" y="1426015"/>
                <a:ext cx="495258" cy="290672"/>
              </a:xfrm>
              <a:prstGeom prst="ellipse">
                <a:avLst/>
              </a:prstGeom>
              <a:solidFill>
                <a:srgbClr val="FDFD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26" name="Picture 25" descr="Shape, circle&#10;&#10;Description automatically generated">
              <a:extLst>
                <a:ext uri="{FF2B5EF4-FFF2-40B4-BE49-F238E27FC236}">
                  <a16:creationId xmlns:a16="http://schemas.microsoft.com/office/drawing/2014/main" id="{87903492-7907-45D2-82A4-23E389057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409" b="95455" l="8901" r="95812">
                          <a14:foregroundMark x1="64921" y1="40152" x2="53927" y2="53409"/>
                          <a14:foregroundMark x1="53403" y1="34848" x2="53403" y2="47348"/>
                          <a14:foregroundMark x1="51832" y1="39394" x2="36126" y2="51136"/>
                          <a14:foregroundMark x1="29843" y1="43939" x2="25131" y2="61364"/>
                          <a14:foregroundMark x1="26178" y1="62500" x2="25654" y2="71970"/>
                          <a14:foregroundMark x1="26702" y1="61364" x2="26178" y2="74621"/>
                          <a14:foregroundMark x1="23560" y1="68561" x2="20419" y2="71591"/>
                          <a14:foregroundMark x1="11518" y1="62121" x2="9424" y2="60606"/>
                          <a14:foregroundMark x1="9424" y1="61742" x2="10471" y2="62121"/>
                          <a14:foregroundMark x1="24084" y1="92045" x2="37696" y2="92045"/>
                          <a14:foregroundMark x1="27225" y1="95076" x2="33508" y2="95833"/>
                          <a14:foregroundMark x1="21466" y1="93939" x2="27225" y2="94697"/>
                          <a14:foregroundMark x1="21990" y1="92803" x2="26178" y2="93561"/>
                          <a14:foregroundMark x1="15183" y1="89394" x2="19895" y2="92424"/>
                          <a14:foregroundMark x1="16754" y1="91667" x2="20942" y2="94318"/>
                          <a14:foregroundMark x1="34031" y1="90530" x2="36126" y2="92803"/>
                          <a14:foregroundMark x1="38220" y1="89394" x2="40838" y2="93939"/>
                          <a14:foregroundMark x1="41361" y1="92045" x2="41361" y2="92045"/>
                          <a14:foregroundMark x1="54974" y1="88636" x2="73822" y2="91288"/>
                          <a14:foregroundMark x1="59686" y1="89773" x2="64921" y2="91288"/>
                          <a14:foregroundMark x1="53927" y1="90152" x2="60209" y2="91288"/>
                          <a14:foregroundMark x1="53403" y1="90530" x2="54974" y2="91288"/>
                          <a14:foregroundMark x1="49215" y1="89773" x2="52356" y2="90152"/>
                          <a14:foregroundMark x1="41361" y1="41288" x2="45026" y2="60985"/>
                          <a14:foregroundMark x1="45026" y1="37500" x2="42932" y2="74242"/>
                          <a14:foregroundMark x1="42932" y1="64773" x2="43979" y2="69697"/>
                          <a14:foregroundMark x1="53927" y1="61742" x2="51832" y2="80682"/>
                          <a14:foregroundMark x1="64398" y1="51894" x2="59686" y2="67045"/>
                          <a14:foregroundMark x1="59162" y1="54924" x2="62827" y2="68561"/>
                          <a14:foregroundMark x1="64921" y1="54167" x2="64921" y2="70455"/>
                          <a14:foregroundMark x1="64921" y1="59091" x2="64921" y2="74242"/>
                          <a14:foregroundMark x1="63874" y1="68182" x2="56021" y2="76515"/>
                          <a14:foregroundMark x1="25131" y1="64773" x2="30366" y2="71212"/>
                          <a14:foregroundMark x1="25131" y1="62500" x2="25131" y2="70455"/>
                          <a14:foregroundMark x1="20419" y1="54924" x2="21990" y2="64394"/>
                          <a14:foregroundMark x1="19372" y1="57197" x2="20419" y2="61364"/>
                          <a14:foregroundMark x1="18848" y1="56439" x2="18325" y2="56818"/>
                          <a14:foregroundMark x1="20942" y1="55682" x2="23560" y2="57197"/>
                          <a14:foregroundMark x1="15183" y1="34091" x2="34031" y2="55303"/>
                          <a14:foregroundMark x1="34031" y1="55303" x2="34031" y2="55303"/>
                          <a14:foregroundMark x1="34031" y1="35227" x2="43455" y2="53409"/>
                          <a14:foregroundMark x1="43455" y1="53409" x2="43979" y2="52652"/>
                          <a14:foregroundMark x1="41361" y1="26515" x2="56021" y2="44318"/>
                          <a14:foregroundMark x1="56021" y1="44318" x2="56021" y2="44318"/>
                          <a14:foregroundMark x1="56021" y1="24242" x2="60209" y2="42045"/>
                          <a14:foregroundMark x1="62304" y1="22348" x2="70157" y2="40530"/>
                          <a14:foregroundMark x1="70157" y1="40530" x2="70157" y2="39773"/>
                          <a14:foregroundMark x1="72775" y1="21212" x2="74346" y2="34470"/>
                          <a14:foregroundMark x1="73298" y1="18561" x2="62304" y2="32576"/>
                          <a14:foregroundMark x1="40838" y1="13636" x2="39267" y2="30303"/>
                          <a14:foregroundMark x1="34555" y1="20455" x2="33508" y2="31439"/>
                          <a14:foregroundMark x1="31937" y1="27273" x2="25654" y2="31818"/>
                          <a14:foregroundMark x1="26702" y1="28788" x2="25654" y2="29167"/>
                          <a14:foregroundMark x1="26178" y1="22727" x2="21990" y2="25758"/>
                          <a14:foregroundMark x1="21990" y1="21591" x2="26178" y2="26515"/>
                          <a14:foregroundMark x1="31414" y1="21212" x2="38220" y2="22727"/>
                          <a14:foregroundMark x1="40314" y1="18561" x2="43979" y2="15909"/>
                          <a14:foregroundMark x1="48168" y1="14015" x2="52356" y2="15909"/>
                          <a14:foregroundMark x1="53403" y1="15152" x2="52356" y2="21970"/>
                          <a14:foregroundMark x1="51309" y1="20455" x2="50785" y2="24621"/>
                          <a14:foregroundMark x1="53927" y1="17045" x2="50785" y2="21970"/>
                          <a14:foregroundMark x1="47644" y1="7576" x2="57068" y2="20455"/>
                          <a14:foregroundMark x1="47120" y1="13636" x2="62827" y2="18561"/>
                          <a14:foregroundMark x1="58115" y1="12500" x2="64398" y2="20076"/>
                          <a14:foregroundMark x1="48691" y1="13636" x2="66492" y2="22727"/>
                          <a14:foregroundMark x1="34555" y1="23864" x2="39267" y2="37500"/>
                          <a14:foregroundMark x1="26178" y1="22348" x2="25131" y2="43182"/>
                          <a14:foregroundMark x1="25131" y1="43182" x2="25131" y2="42424"/>
                          <a14:foregroundMark x1="24084" y1="31439" x2="23037" y2="43561"/>
                          <a14:foregroundMark x1="21990" y1="28788" x2="19895" y2="42045"/>
                          <a14:foregroundMark x1="16754" y1="31061" x2="16754" y2="46591"/>
                          <a14:foregroundMark x1="22513" y1="41667" x2="24607" y2="57197"/>
                          <a14:foregroundMark x1="37173" y1="44318" x2="57068" y2="58712"/>
                          <a14:foregroundMark x1="57068" y1="58712" x2="57068" y2="56439"/>
                          <a14:foregroundMark x1="58639" y1="44697" x2="65445" y2="61364"/>
                          <a14:foregroundMark x1="67539" y1="39394" x2="70681" y2="51515"/>
                          <a14:foregroundMark x1="73822" y1="40909" x2="75916" y2="45833"/>
                          <a14:foregroundMark x1="78534" y1="41288" x2="80105" y2="42424"/>
                          <a14:foregroundMark x1="79058" y1="34848" x2="81675" y2="41667"/>
                          <a14:foregroundMark x1="77487" y1="28030" x2="80628" y2="37879"/>
                          <a14:foregroundMark x1="78010" y1="24621" x2="80105" y2="31818"/>
                          <a14:foregroundMark x1="74346" y1="26894" x2="81675" y2="37879"/>
                          <a14:foregroundMark x1="91099" y1="40152" x2="87958" y2="42803"/>
                          <a14:foregroundMark x1="41885" y1="17803" x2="49215" y2="29545"/>
                          <a14:foregroundMark x1="38743" y1="14773" x2="37173" y2="20076"/>
                          <a14:foregroundMark x1="31414" y1="8712" x2="38743" y2="20833"/>
                          <a14:foregroundMark x1="41885" y1="12500" x2="63351" y2="30682"/>
                          <a14:foregroundMark x1="63351" y1="30682" x2="63351" y2="30682"/>
                          <a14:foregroundMark x1="82199" y1="37879" x2="85864" y2="41288"/>
                          <a14:foregroundMark x1="86387" y1="37500" x2="87435" y2="42045"/>
                          <a14:foregroundMark x1="87958" y1="39773" x2="89005" y2="42045"/>
                          <a14:foregroundMark x1="91099" y1="38636" x2="91099" y2="40152"/>
                          <a14:foregroundMark x1="90052" y1="36364" x2="91099" y2="38636"/>
                          <a14:foregroundMark x1="46073" y1="56061" x2="42932" y2="76894"/>
                          <a14:foregroundMark x1="42932" y1="76894" x2="42408" y2="77273"/>
                          <a14:foregroundMark x1="39791" y1="62500" x2="38743" y2="75000"/>
                          <a14:foregroundMark x1="37696" y1="67045" x2="37696" y2="82197"/>
                          <a14:foregroundMark x1="34555" y1="67424" x2="35079" y2="75000"/>
                          <a14:foregroundMark x1="33508" y1="65909" x2="42932" y2="84470"/>
                          <a14:foregroundMark x1="42932" y1="84470" x2="43455" y2="84091"/>
                          <a14:foregroundMark x1="40314" y1="79167" x2="47120" y2="79545"/>
                          <a14:foregroundMark x1="39267" y1="59091" x2="46597" y2="75758"/>
                          <a14:foregroundMark x1="46597" y1="50000" x2="50262" y2="66288"/>
                          <a14:foregroundMark x1="50262" y1="42424" x2="50785" y2="49242"/>
                          <a14:foregroundMark x1="86911" y1="34091" x2="84817" y2="37500"/>
                          <a14:foregroundMark x1="90576" y1="35227" x2="90052" y2="35606"/>
                          <a14:foregroundMark x1="90052" y1="32576" x2="90052" y2="32576"/>
                          <a14:foregroundMark x1="86911" y1="32576" x2="85340" y2="32576"/>
                          <a14:foregroundMark x1="62827" y1="9470" x2="57592" y2="17045"/>
                          <a14:foregroundMark x1="57068" y1="10985" x2="57592" y2="22727"/>
                          <a14:foregroundMark x1="64398" y1="21212" x2="64921" y2="24621"/>
                          <a14:foregroundMark x1="67539" y1="16667" x2="65445" y2="25379"/>
                          <a14:foregroundMark x1="33508" y1="21970" x2="29843" y2="22348"/>
                          <a14:foregroundMark x1="24607" y1="17803" x2="17801" y2="29924"/>
                          <a14:foregroundMark x1="18848" y1="24242" x2="12042" y2="42424"/>
                          <a14:foregroundMark x1="25131" y1="25379" x2="31414" y2="40152"/>
                          <a14:foregroundMark x1="67539" y1="62879" x2="64398" y2="65530"/>
                          <a14:foregroundMark x1="68063" y1="68939" x2="68063" y2="68939"/>
                          <a14:foregroundMark x1="73298" y1="70455" x2="71728" y2="70833"/>
                          <a14:foregroundMark x1="70681" y1="69697" x2="70681" y2="69697"/>
                          <a14:foregroundMark x1="65445" y1="70076" x2="65445" y2="70076"/>
                          <a14:foregroundMark x1="69110" y1="70076" x2="64921" y2="70076"/>
                          <a14:foregroundMark x1="92147" y1="34091" x2="90576" y2="35227"/>
                          <a14:foregroundMark x1="95288" y1="36742" x2="93717" y2="37879"/>
                          <a14:foregroundMark x1="93717" y1="42045" x2="89005" y2="44318"/>
                          <a14:foregroundMark x1="58115" y1="16288" x2="47120" y2="12500"/>
                          <a14:foregroundMark x1="39791" y1="11742" x2="38220" y2="10985"/>
                          <a14:foregroundMark x1="14660" y1="39015" x2="16754" y2="40530"/>
                          <a14:foregroundMark x1="23037" y1="45833" x2="24607" y2="52273"/>
                          <a14:foregroundMark x1="25131" y1="57197" x2="26178" y2="61364"/>
                          <a14:foregroundMark x1="57592" y1="64015" x2="54974" y2="64015"/>
                          <a14:foregroundMark x1="78534" y1="52652" x2="76440" y2="54924"/>
                          <a14:foregroundMark x1="75916" y1="58333" x2="76963" y2="57576"/>
                          <a14:foregroundMark x1="82199" y1="54545" x2="82199" y2="53788"/>
                          <a14:foregroundMark x1="68063" y1="34848" x2="68063" y2="34848"/>
                          <a14:foregroundMark x1="76963" y1="25379" x2="76963" y2="25379"/>
                          <a14:foregroundMark x1="83246" y1="27652" x2="83246" y2="26894"/>
                          <a14:foregroundMark x1="94764" y1="39773" x2="94764" y2="39773"/>
                          <a14:foregroundMark x1="95812" y1="37879" x2="95812" y2="37879"/>
                          <a14:foregroundMark x1="45550" y1="3409" x2="45550" y2="3409"/>
                          <a14:foregroundMark x1="72251" y1="67424" x2="72251" y2="68939"/>
                          <a14:foregroundMark x1="72251" y1="67424" x2="72251" y2="69697"/>
                          <a14:foregroundMark x1="72775" y1="66667" x2="72251" y2="69318"/>
                          <a14:foregroundMark x1="72251" y1="66288" x2="72251" y2="70833"/>
                          <a14:foregroundMark x1="39791" y1="17424" x2="35602" y2="38636"/>
                          <a14:foregroundMark x1="42408" y1="41667" x2="45026" y2="60227"/>
                          <a14:foregroundMark x1="48691" y1="56061" x2="48168" y2="63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25" b="29254"/>
            <a:stretch/>
          </p:blipFill>
          <p:spPr>
            <a:xfrm flipH="1">
              <a:off x="10478840" y="3510739"/>
              <a:ext cx="1081523" cy="1250273"/>
            </a:xfrm>
            <a:prstGeom prst="rect">
              <a:avLst/>
            </a:prstGeom>
          </p:spPr>
        </p:pic>
      </p:grpSp>
      <p:pic>
        <p:nvPicPr>
          <p:cNvPr id="31" name="Picture 30" descr="A picture containing text&#10;&#10;Description automatically generated">
            <a:extLst>
              <a:ext uri="{FF2B5EF4-FFF2-40B4-BE49-F238E27FC236}">
                <a16:creationId xmlns:a16="http://schemas.microsoft.com/office/drawing/2014/main" id="{0A67C871-6104-45E7-BEAC-87445C5F03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89" b="89992" l="10000" r="90000">
                        <a14:foregroundMark x1="65556" y1="17598" x2="74222" y2="26105"/>
                        <a14:foregroundMark x1="74222" y1="17765" x2="84556" y2="29775"/>
                        <a14:foregroundMark x1="78778" y1="16430" x2="80778" y2="25771"/>
                        <a14:foregroundMark x1="77222" y1="20601" x2="79556" y2="30192"/>
                        <a14:foregroundMark x1="77222" y1="20851" x2="74111" y2="30359"/>
                        <a14:foregroundMark x1="74111" y1="30359" x2="72667" y2="32027"/>
                        <a14:foregroundMark x1="70111" y1="27857" x2="68000" y2="40617"/>
                        <a14:foregroundMark x1="68000" y1="40617" x2="67778" y2="40701"/>
                        <a14:foregroundMark x1="65000" y1="45038" x2="61222" y2="50792"/>
                        <a14:foregroundMark x1="60111" y1="57465" x2="58222" y2="65555"/>
                        <a14:foregroundMark x1="58222" y1="65555" x2="58111" y2="65638"/>
                        <a14:foregroundMark x1="59444" y1="62802" x2="61222" y2="63386"/>
                        <a14:foregroundMark x1="65556" y1="60884" x2="65778" y2="62969"/>
                        <a14:foregroundMark x1="68000" y1="58799" x2="67556" y2="62385"/>
                        <a14:foregroundMark x1="68000" y1="54545" x2="67778" y2="59383"/>
                        <a14:foregroundMark x1="67556" y1="50792" x2="65444" y2="56714"/>
                        <a14:foregroundMark x1="63222" y1="51293" x2="63222" y2="57798"/>
                        <a14:foregroundMark x1="64000" y1="47873" x2="70111" y2="53795"/>
                        <a14:foregroundMark x1="65778" y1="42702" x2="71667" y2="45455"/>
                        <a14:foregroundMark x1="80444" y1="27273" x2="86667" y2="33194"/>
                        <a14:foregroundMark x1="88111" y1="20183" x2="88111" y2="28857"/>
                        <a14:foregroundMark x1="87111" y1="22352" x2="87889" y2="29024"/>
                        <a14:foregroundMark x1="84889" y1="21018" x2="75778" y2="24520"/>
                        <a14:foregroundMark x1="75778" y1="24520" x2="75444" y2="24270"/>
                        <a14:foregroundMark x1="65556" y1="14345" x2="64778" y2="16847"/>
                        <a14:foregroundMark x1="52000" y1="9925" x2="47778" y2="16430"/>
                        <a14:foregroundMark x1="50000" y1="13178" x2="48000" y2="17765"/>
                        <a14:foregroundMark x1="44222" y1="13761" x2="39889" y2="15596"/>
                        <a14:foregroundMark x1="41667" y1="12761" x2="37778" y2="15430"/>
                        <a14:foregroundMark x1="43111" y1="12177" x2="51222" y2="11426"/>
                        <a14:foregroundMark x1="45111" y1="11843" x2="64556" y2="8257"/>
                        <a14:foregroundMark x1="59667" y1="7089" x2="69000" y2="8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467"/>
          <a:stretch/>
        </p:blipFill>
        <p:spPr>
          <a:xfrm>
            <a:off x="10811538" y="5461760"/>
            <a:ext cx="1346579" cy="142676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E38D65-082C-4499-B090-9820FA4465B0}"/>
              </a:ext>
            </a:extLst>
          </p:cNvPr>
          <p:cNvSpPr/>
          <p:nvPr/>
        </p:nvSpPr>
        <p:spPr>
          <a:xfrm>
            <a:off x="12202917" y="295355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9068B9-6FB8-4801-B8CC-B2C01D532ECD}"/>
              </a:ext>
            </a:extLst>
          </p:cNvPr>
          <p:cNvSpPr/>
          <p:nvPr/>
        </p:nvSpPr>
        <p:spPr>
          <a:xfrm>
            <a:off x="-5139114" y="335300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F59934-0564-4C36-A051-01F90E6973D3}"/>
              </a:ext>
            </a:extLst>
          </p:cNvPr>
          <p:cNvSpPr/>
          <p:nvPr/>
        </p:nvSpPr>
        <p:spPr>
          <a:xfrm>
            <a:off x="-12245965" y="6049751"/>
            <a:ext cx="12213834" cy="31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2A87226-90D0-4C7A-A54A-519683DA9C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9" y="7822"/>
            <a:ext cx="2022944" cy="4318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09718A-CAFC-4D8F-9109-40F4ACF054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7828" y="19772"/>
            <a:ext cx="1087106" cy="8978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9ED871D-ED80-48B0-BFAD-508BAFCDD0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62332" y="-153572"/>
            <a:ext cx="1087106" cy="8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3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07407E-6 L 2.08333E-6 -0.04005 " pathEditMode="relative" rAng="0" ptsTypes="AA">
                                      <p:cBhvr>
                                        <p:cTn id="6" dur="23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6BC1EE-2E91-4E99-B2DB-82021050F2C3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CAAF9-3663-4B3D-B2C5-FFAC8F531AAA}"/>
              </a:ext>
            </a:extLst>
          </p:cNvPr>
          <p:cNvSpPr/>
          <p:nvPr/>
        </p:nvSpPr>
        <p:spPr>
          <a:xfrm>
            <a:off x="0" y="0"/>
            <a:ext cx="12213834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3336DA-19DC-4D7C-A564-1B04A28DE27B}"/>
              </a:ext>
            </a:extLst>
          </p:cNvPr>
          <p:cNvSpPr/>
          <p:nvPr/>
        </p:nvSpPr>
        <p:spPr>
          <a:xfrm>
            <a:off x="-21834" y="6004560"/>
            <a:ext cx="12213834" cy="314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2538A6-F263-47FD-B909-296C20721B0D}"/>
              </a:ext>
            </a:extLst>
          </p:cNvPr>
          <p:cNvSpPr txBox="1"/>
          <p:nvPr/>
        </p:nvSpPr>
        <p:spPr>
          <a:xfrm>
            <a:off x="3938680" y="2721114"/>
            <a:ext cx="433647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 w="19050">
                  <a:solidFill>
                    <a:schemeClr val="bg1"/>
                  </a:solidFill>
                </a:ln>
                <a:solidFill>
                  <a:srgbClr val="0062AA"/>
                </a:solidFill>
                <a:latin typeface="iCiel Cadena" panose="02000503000000020004" pitchFamily="50" charset="0"/>
              </a:rPr>
              <a:t>NỘI DUNG 1</a:t>
            </a:r>
            <a:endParaRPr lang="vi-VN" sz="6000" b="1">
              <a:ln w="19050">
                <a:solidFill>
                  <a:schemeClr val="bg1"/>
                </a:solidFill>
              </a:ln>
              <a:solidFill>
                <a:srgbClr val="0062AA"/>
              </a:solidFill>
              <a:latin typeface="iCiel Cadena" panose="02000503000000020004" pitchFamily="50" charset="0"/>
            </a:endParaRPr>
          </a:p>
        </p:txBody>
      </p:sp>
      <p:pic>
        <p:nvPicPr>
          <p:cNvPr id="10" name="Picture 2" descr="Nobita Nobi Doraemon Shizuka Minamoto Gōda Takeshi Nobisuke Nobi PNG,  Clipart, Doraemon, Nobi Free PNG Download | Doraemon wallpapers, Doraemon,  Doremon cartoon">
            <a:extLst>
              <a:ext uri="{FF2B5EF4-FFF2-40B4-BE49-F238E27FC236}">
                <a16:creationId xmlns:a16="http://schemas.microsoft.com/office/drawing/2014/main" id="{D3DF1C8C-0AF1-4091-977C-F054167F9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15" b="97984" l="9753" r="89973">
                        <a14:foregroundMark x1="35989" y1="22177" x2="37637" y2="31653"/>
                        <a14:foregroundMark x1="38599" y1="24798" x2="41209" y2="31452"/>
                        <a14:foregroundMark x1="42445" y1="27419" x2="43956" y2="34677"/>
                        <a14:foregroundMark x1="43956" y1="28226" x2="44231" y2="34677"/>
                        <a14:foregroundMark x1="45055" y1="29032" x2="45055" y2="37298"/>
                        <a14:foregroundMark x1="45330" y1="26411" x2="45467" y2="30645"/>
                        <a14:foregroundMark x1="46154" y1="22581" x2="46154" y2="30645"/>
                        <a14:foregroundMark x1="44093" y1="22177" x2="47665" y2="33065"/>
                        <a14:foregroundMark x1="41484" y1="45766" x2="41346" y2="50605"/>
                        <a14:foregroundMark x1="43269" y1="43347" x2="43132" y2="78024"/>
                        <a14:foregroundMark x1="40797" y1="70161" x2="43956" y2="81250"/>
                        <a14:foregroundMark x1="43956" y1="81250" x2="43956" y2="81452"/>
                        <a14:foregroundMark x1="41346" y1="82056" x2="45192" y2="86895"/>
                        <a14:foregroundMark x1="42720" y1="84677" x2="45467" y2="88911"/>
                        <a14:foregroundMark x1="45604" y1="91532" x2="46429" y2="93347"/>
                        <a14:foregroundMark x1="48764" y1="87903" x2="49451" y2="92137"/>
                        <a14:foregroundMark x1="57418" y1="83669" x2="56868" y2="89718"/>
                        <a14:foregroundMark x1="54121" y1="88911" x2="53984" y2="90927"/>
                        <a14:foregroundMark x1="50824" y1="88710" x2="50824" y2="90726"/>
                        <a14:foregroundMark x1="50000" y1="93548" x2="50000" y2="93548"/>
                        <a14:foregroundMark x1="49863" y1="94758" x2="49863" y2="94758"/>
                        <a14:foregroundMark x1="55907" y1="75000" x2="55907" y2="84879"/>
                        <a14:foregroundMark x1="35852" y1="80645" x2="42308" y2="85685"/>
                        <a14:foregroundMark x1="42308" y1="85685" x2="42308" y2="85685"/>
                        <a14:foregroundMark x1="35165" y1="82460" x2="38462" y2="85685"/>
                        <a14:foregroundMark x1="32830" y1="82863" x2="37088" y2="85081"/>
                        <a14:foregroundMark x1="66484" y1="7056" x2="66484" y2="7056"/>
                        <a14:foregroundMark x1="61538" y1="6653" x2="61538" y2="6653"/>
                        <a14:foregroundMark x1="70879" y1="6048" x2="70879" y2="6048"/>
                        <a14:foregroundMark x1="67720" y1="4435" x2="67720" y2="4435"/>
                        <a14:foregroundMark x1="44505" y1="48185" x2="45742" y2="54839"/>
                        <a14:foregroundMark x1="46978" y1="45968" x2="47665" y2="51411"/>
                        <a14:foregroundMark x1="49588" y1="43750" x2="49176" y2="46573"/>
                        <a14:foregroundMark x1="45604" y1="33266" x2="45192" y2="42540"/>
                        <a14:foregroundMark x1="46016" y1="29839" x2="47940" y2="35282"/>
                        <a14:foregroundMark x1="50275" y1="27218" x2="50962" y2="29839"/>
                        <a14:foregroundMark x1="40659" y1="43145" x2="40659" y2="46371"/>
                        <a14:foregroundMark x1="44231" y1="62903" x2="45330" y2="67540"/>
                        <a14:foregroundMark x1="47253" y1="70565" x2="48626" y2="73790"/>
                        <a14:foregroundMark x1="36264" y1="89315" x2="36264" y2="89315"/>
                        <a14:foregroundMark x1="43269" y1="95565" x2="43269" y2="95565"/>
                        <a14:foregroundMark x1="67033" y1="4032" x2="67033" y2="4032"/>
                        <a14:foregroundMark x1="67033" y1="3427" x2="67033" y2="3427"/>
                        <a14:foregroundMark x1="68544" y1="2621" x2="68681" y2="2823"/>
                        <a14:foregroundMark x1="66896" y1="20161" x2="66896" y2="20161"/>
                        <a14:foregroundMark x1="70604" y1="17742" x2="70604" y2="17742"/>
                        <a14:foregroundMark x1="73077" y1="17339" x2="73077" y2="17339"/>
                        <a14:foregroundMark x1="73077" y1="12500" x2="73077" y2="12500"/>
                        <a14:foregroundMark x1="73901" y1="11290" x2="73901" y2="11290"/>
                        <a14:foregroundMark x1="74038" y1="10081" x2="74038" y2="10081"/>
                        <a14:foregroundMark x1="70330" y1="4839" x2="70330" y2="4839"/>
                        <a14:foregroundMark x1="67857" y1="8065" x2="67857" y2="8065"/>
                        <a14:foregroundMark x1="68681" y1="3427" x2="68681" y2="3427"/>
                        <a14:foregroundMark x1="67857" y1="2621" x2="67857" y2="2621"/>
                        <a14:foregroundMark x1="68269" y1="2016" x2="68269" y2="2016"/>
                        <a14:foregroundMark x1="70055" y1="9274" x2="70055" y2="9274"/>
                        <a14:foregroundMark x1="52885" y1="94960" x2="52885" y2="94960"/>
                        <a14:foregroundMark x1="55907" y1="95968" x2="55907" y2="95968"/>
                        <a14:foregroundMark x1="58104" y1="96371" x2="58104" y2="96371"/>
                        <a14:foregroundMark x1="61401" y1="95968" x2="61401" y2="95968"/>
                        <a14:foregroundMark x1="59615" y1="96371" x2="59615" y2="96371"/>
                        <a14:foregroundMark x1="57005" y1="96573" x2="56868" y2="96573"/>
                        <a14:foregroundMark x1="47115" y1="97984" x2="47115" y2="97984"/>
                        <a14:foregroundMark x1="49176" y1="96774" x2="49176" y2="96774"/>
                        <a14:foregroundMark x1="37912" y1="89315" x2="37912" y2="89315"/>
                        <a14:foregroundMark x1="39286" y1="89919" x2="39286" y2="89919"/>
                        <a14:foregroundMark x1="34066" y1="88105" x2="34066" y2="88105"/>
                        <a14:backgroundMark x1="68956" y1="5444" x2="68956" y2="5444"/>
                        <a14:backgroundMark x1="68681" y1="6452" x2="68681" y2="6452"/>
                        <a14:backgroundMark x1="70742" y1="9677" x2="70742" y2="9677"/>
                        <a14:backgroundMark x1="71429" y1="14315" x2="71429" y2="14315"/>
                        <a14:backgroundMark x1="70467" y1="9879" x2="70467" y2="9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4" r="22717"/>
          <a:stretch/>
        </p:blipFill>
        <p:spPr bwMode="auto">
          <a:xfrm>
            <a:off x="223032" y="4274344"/>
            <a:ext cx="1673653" cy="21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CC367F-A200-40E2-9561-A64237B96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44" y="210787"/>
            <a:ext cx="2022944" cy="4318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0E539A-91A2-40E2-98E3-774D2AAF0C63}"/>
              </a:ext>
            </a:extLst>
          </p:cNvPr>
          <p:cNvSpPr/>
          <p:nvPr/>
        </p:nvSpPr>
        <p:spPr>
          <a:xfrm>
            <a:off x="7107471" y="384144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A6D0E8-2B8D-40AF-B94C-48FF6E417693}"/>
              </a:ext>
            </a:extLst>
          </p:cNvPr>
          <p:cNvSpPr/>
          <p:nvPr/>
        </p:nvSpPr>
        <p:spPr>
          <a:xfrm>
            <a:off x="0" y="423210"/>
            <a:ext cx="5117280" cy="85149"/>
          </a:xfrm>
          <a:prstGeom prst="rect">
            <a:avLst/>
          </a:prstGeom>
          <a:solidFill>
            <a:srgbClr val="008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AC3A61-69C9-46EF-9706-CF912B3A7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17" b="96667" l="10000" r="90000">
                        <a14:foregroundMark x1="26667" y1="18333" x2="29048" y2="21667"/>
                        <a14:foregroundMark x1="30952" y1="15833" x2="33810" y2="19583"/>
                        <a14:foregroundMark x1="36667" y1="15000" x2="40000" y2="17083"/>
                        <a14:foregroundMark x1="43810" y1="12500" x2="49524" y2="16667"/>
                        <a14:foregroundMark x1="49048" y1="14167" x2="51429" y2="21667"/>
                        <a14:foregroundMark x1="44286" y1="13333" x2="46667" y2="22917"/>
                        <a14:foregroundMark x1="43810" y1="17917" x2="43810" y2="27500"/>
                        <a14:foregroundMark x1="50000" y1="19167" x2="60000" y2="26250"/>
                        <a14:foregroundMark x1="59524" y1="16250" x2="60952" y2="20833"/>
                        <a14:foregroundMark x1="56667" y1="13333" x2="58571" y2="20000"/>
                        <a14:foregroundMark x1="51905" y1="11667" x2="58571" y2="14167"/>
                        <a14:foregroundMark x1="40000" y1="10000" x2="42857" y2="7083"/>
                        <a14:foregroundMark x1="34762" y1="10000" x2="41429" y2="7500"/>
                        <a14:foregroundMark x1="46190" y1="3333" x2="46190" y2="3333"/>
                        <a14:foregroundMark x1="57143" y1="81250" x2="60476" y2="85833"/>
                        <a14:foregroundMark x1="62857" y1="89583" x2="62857" y2="89583"/>
                        <a14:foregroundMark x1="64286" y1="88750" x2="64762" y2="85417"/>
                        <a14:foregroundMark x1="67143" y1="79583" x2="68095" y2="83750"/>
                        <a14:foregroundMark x1="70952" y1="77083" x2="70952" y2="81667"/>
                        <a14:foregroundMark x1="66667" y1="94167" x2="66667" y2="94167"/>
                        <a14:foregroundMark x1="66667" y1="92083" x2="68095" y2="94583"/>
                        <a14:foregroundMark x1="72381" y1="85000" x2="72857" y2="87917"/>
                        <a14:foregroundMark x1="70952" y1="96667" x2="70952" y2="96667"/>
                        <a14:foregroundMark x1="50476" y1="87083" x2="60476" y2="88750"/>
                        <a14:foregroundMark x1="43810" y1="83750" x2="47143" y2="83750"/>
                        <a14:foregroundMark x1="41905" y1="85000" x2="49524" y2="86250"/>
                        <a14:foregroundMark x1="72381" y1="77500" x2="73810" y2="78750"/>
                        <a14:foregroundMark x1="44762" y1="44167" x2="46190" y2="49583"/>
                        <a14:foregroundMark x1="40952" y1="44167" x2="47619" y2="50417"/>
                        <a14:foregroundMark x1="54762" y1="42500" x2="56667" y2="47917"/>
                        <a14:foregroundMark x1="53810" y1="44583" x2="55714" y2="51250"/>
                        <a14:foregroundMark x1="46190" y1="26667" x2="46667" y2="40000"/>
                        <a14:foregroundMark x1="43333" y1="29167" x2="42381" y2="3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60260" y="4407458"/>
            <a:ext cx="2031740" cy="21556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AEB3FA-B17B-4FA1-8C22-92EC8B91AD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540" y="8799"/>
            <a:ext cx="1087106" cy="8978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8C517-42BD-4C08-BE3F-5BCEB0AD3E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902" b="92647" l="9717" r="91093">
                        <a14:foregroundMark x1="20648" y1="13725" x2="21862" y2="14706"/>
                        <a14:foregroundMark x1="19838" y1="14216" x2="22672" y2="17647"/>
                        <a14:foregroundMark x1="11741" y1="40196" x2="14170" y2="40196"/>
                        <a14:foregroundMark x1="22267" y1="10784" x2="22267" y2="10784"/>
                        <a14:foregroundMark x1="27935" y1="5392" x2="27935" y2="5392"/>
                        <a14:foregroundMark x1="58300" y1="33333" x2="73684" y2="53922"/>
                        <a14:foregroundMark x1="57895" y1="32353" x2="65587" y2="41176"/>
                        <a14:foregroundMark x1="52227" y1="48529" x2="54656" y2="67157"/>
                        <a14:foregroundMark x1="53846" y1="63235" x2="58704" y2="82353"/>
                        <a14:foregroundMark x1="56680" y1="57843" x2="58300" y2="63725"/>
                        <a14:foregroundMark x1="57895" y1="51961" x2="61538" y2="74510"/>
                        <a14:foregroundMark x1="62753" y1="59314" x2="69636" y2="83333"/>
                        <a14:foregroundMark x1="69636" y1="83333" x2="70040" y2="83333"/>
                        <a14:foregroundMark x1="71255" y1="65196" x2="75304" y2="83333"/>
                        <a14:foregroundMark x1="63563" y1="92647" x2="68421" y2="90686"/>
                        <a14:foregroundMark x1="70040" y1="92647" x2="74494" y2="93137"/>
                        <a14:foregroundMark x1="61134" y1="90196" x2="63158" y2="90686"/>
                        <a14:foregroundMark x1="57490" y1="90686" x2="62753" y2="91176"/>
                        <a14:foregroundMark x1="53846" y1="91667" x2="59919" y2="91667"/>
                        <a14:foregroundMark x1="51822" y1="92157" x2="55466" y2="92647"/>
                        <a14:foregroundMark x1="57895" y1="93137" x2="61538" y2="93137"/>
                        <a14:foregroundMark x1="61134" y1="92647" x2="68421" y2="93137"/>
                        <a14:foregroundMark x1="25911" y1="73529" x2="29150" y2="75980"/>
                        <a14:foregroundMark x1="26721" y1="75980" x2="27530" y2="77451"/>
                        <a14:foregroundMark x1="13765" y1="35784" x2="12955" y2="38725"/>
                        <a14:foregroundMark x1="60324" y1="26471" x2="66802" y2="32353"/>
                        <a14:foregroundMark x1="61538" y1="34314" x2="65182" y2="41176"/>
                        <a14:foregroundMark x1="49798" y1="41667" x2="51417" y2="53922"/>
                        <a14:foregroundMark x1="48988" y1="38725" x2="55870" y2="59314"/>
                        <a14:foregroundMark x1="50202" y1="44118" x2="48988" y2="48529"/>
                        <a14:foregroundMark x1="34818" y1="38235" x2="40486" y2="40196"/>
                        <a14:foregroundMark x1="36032" y1="37745" x2="40486" y2="38725"/>
                        <a14:foregroundMark x1="32794" y1="36275" x2="35223" y2="42157"/>
                        <a14:foregroundMark x1="34008" y1="37745" x2="34818" y2="38725"/>
                        <a14:foregroundMark x1="34008" y1="33333" x2="38462" y2="37255"/>
                        <a14:foregroundMark x1="38462" y1="33333" x2="44534" y2="37255"/>
                        <a14:foregroundMark x1="44534" y1="33824" x2="52227" y2="43137"/>
                        <a14:foregroundMark x1="50607" y1="42647" x2="56275" y2="49510"/>
                        <a14:foregroundMark x1="57490" y1="43137" x2="59514" y2="41667"/>
                        <a14:foregroundMark x1="59109" y1="39216" x2="68826" y2="53922"/>
                        <a14:foregroundMark x1="68016" y1="44608" x2="82996" y2="63235"/>
                        <a14:foregroundMark x1="82996" y1="63235" x2="85020" y2="62745"/>
                        <a14:foregroundMark x1="80162" y1="47059" x2="84211" y2="58824"/>
                        <a14:foregroundMark x1="81377" y1="47059" x2="81781" y2="54902"/>
                        <a14:foregroundMark x1="74899" y1="46078" x2="72874" y2="63725"/>
                        <a14:foregroundMark x1="46964" y1="75980" x2="53036" y2="78431"/>
                        <a14:foregroundMark x1="42510" y1="74510" x2="44534" y2="77451"/>
                        <a14:foregroundMark x1="85425" y1="53922" x2="77733" y2="74020"/>
                        <a14:foregroundMark x1="73279" y1="33333" x2="73279" y2="41667"/>
                        <a14:foregroundMark x1="64777" y1="31373" x2="66397" y2="37255"/>
                        <a14:foregroundMark x1="66802" y1="28431" x2="71660" y2="38235"/>
                        <a14:foregroundMark x1="71255" y1="30882" x2="72874" y2="34804"/>
                        <a14:foregroundMark x1="53846" y1="28431" x2="53441" y2="32353"/>
                        <a14:foregroundMark x1="50607" y1="29412" x2="50607" y2="35294"/>
                        <a14:foregroundMark x1="46964" y1="30392" x2="46964" y2="32353"/>
                        <a14:foregroundMark x1="45344" y1="27941" x2="45344" y2="31863"/>
                        <a14:foregroundMark x1="42915" y1="29412" x2="42510" y2="30392"/>
                        <a14:foregroundMark x1="90688" y1="49020" x2="91093" y2="55392"/>
                        <a14:foregroundMark x1="51822" y1="22549" x2="56275" y2="24510"/>
                        <a14:foregroundMark x1="58300" y1="20588" x2="63563" y2="23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186" y="10803"/>
            <a:ext cx="1087106" cy="8978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AB571E-3426-4236-BD69-856573347F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965" y="4114110"/>
            <a:ext cx="3346236" cy="298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8652CA-1D0B-4915-94B9-4CB647D7401B}"/>
              </a:ext>
            </a:extLst>
          </p:cNvPr>
          <p:cNvSpPr/>
          <p:nvPr/>
        </p:nvSpPr>
        <p:spPr>
          <a:xfrm>
            <a:off x="-21834" y="0"/>
            <a:ext cx="12213834" cy="687370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E2E686-3909-422B-A3B1-58553217EC2C}"/>
              </a:ext>
            </a:extLst>
          </p:cNvPr>
          <p:cNvGrpSpPr/>
          <p:nvPr/>
        </p:nvGrpSpPr>
        <p:grpSpPr>
          <a:xfrm>
            <a:off x="322729" y="104172"/>
            <a:ext cx="11749666" cy="6513465"/>
            <a:chOff x="322729" y="240362"/>
            <a:chExt cx="11546541" cy="637727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475B1C8-0311-4349-B758-AB2301952CDD}"/>
                </a:ext>
              </a:extLst>
            </p:cNvPr>
            <p:cNvGrpSpPr/>
            <p:nvPr/>
          </p:nvGrpSpPr>
          <p:grpSpPr>
            <a:xfrm>
              <a:off x="322729" y="240362"/>
              <a:ext cx="11546541" cy="6377275"/>
              <a:chOff x="322729" y="240362"/>
              <a:chExt cx="11546541" cy="637727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7E3B701-FF89-4838-B1B5-3F1D87EF66DD}"/>
                  </a:ext>
                </a:extLst>
              </p:cNvPr>
              <p:cNvGrpSpPr/>
              <p:nvPr/>
            </p:nvGrpSpPr>
            <p:grpSpPr>
              <a:xfrm>
                <a:off x="322729" y="240362"/>
                <a:ext cx="11546541" cy="6377275"/>
                <a:chOff x="322729" y="240362"/>
                <a:chExt cx="11546541" cy="6377275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0B84B176-0CDE-4091-ABE2-BD48CBF68F68}"/>
                    </a:ext>
                  </a:extLst>
                </p:cNvPr>
                <p:cNvSpPr/>
                <p:nvPr/>
              </p:nvSpPr>
              <p:spPr>
                <a:xfrm>
                  <a:off x="322729" y="240362"/>
                  <a:ext cx="11546541" cy="6377275"/>
                </a:xfrm>
                <a:prstGeom prst="roundRect">
                  <a:avLst>
                    <a:gd name="adj" fmla="val 2884"/>
                  </a:avLst>
                </a:prstGeom>
                <a:solidFill>
                  <a:srgbClr val="FFE06B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solidFill>
                      <a:srgbClr val="FFE06B"/>
                    </a:solidFill>
                  </a:endParaRPr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1B140B01-8FA0-41CB-BD55-000BD6C8F8A2}"/>
                    </a:ext>
                  </a:extLst>
                </p:cNvPr>
                <p:cNvSpPr/>
                <p:nvPr/>
              </p:nvSpPr>
              <p:spPr>
                <a:xfrm>
                  <a:off x="472599" y="1130091"/>
                  <a:ext cx="11268636" cy="5251094"/>
                </a:xfrm>
                <a:prstGeom prst="roundRect">
                  <a:avLst>
                    <a:gd name="adj" fmla="val 4188"/>
                  </a:avLst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/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8352417-0B17-49B1-89CC-C8D39DEBD9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224" b="95066" l="913" r="99368">
                            <a14:foregroundMark x1="5688" y1="39145" x2="9199" y2="53289"/>
                            <a14:foregroundMark x1="9199" y1="53289" x2="9199" y2="53289"/>
                            <a14:foregroundMark x1="19171" y1="50000" x2="46067" y2="54605"/>
                            <a14:foregroundMark x1="67697" y1="52632" x2="71419" y2="49671"/>
                            <a14:foregroundMark x1="16784" y1="17763" x2="16784" y2="17763"/>
                            <a14:foregroundMark x1="17978" y1="15132" x2="32514" y2="15132"/>
                            <a14:foregroundMark x1="31039" y1="15132" x2="38413" y2="15132"/>
                            <a14:foregroundMark x1="38413" y1="15132" x2="40520" y2="14803"/>
                            <a14:foregroundMark x1="33989" y1="10526" x2="38834" y2="11184"/>
                            <a14:foregroundMark x1="35955" y1="11184" x2="41222" y2="12171"/>
                            <a14:foregroundMark x1="41222" y1="12171" x2="41362" y2="12500"/>
                            <a14:foregroundMark x1="40871" y1="14474" x2="49298" y2="14474"/>
                            <a14:foregroundMark x1="46067" y1="15132" x2="53933" y2="17434"/>
                            <a14:foregroundMark x1="49438" y1="17434" x2="60463" y2="18092"/>
                            <a14:foregroundMark x1="74579" y1="31579" x2="79354" y2="34539"/>
                            <a14:foregroundMark x1="82865" y1="39803" x2="86236" y2="42105"/>
                            <a14:foregroundMark x1="89045" y1="43421" x2="92065" y2="55263"/>
                            <a14:foregroundMark x1="92065" y1="55263" x2="92135" y2="55921"/>
                            <a14:foregroundMark x1="92416" y1="42763" x2="92065" y2="56579"/>
                            <a14:foregroundMark x1="87500" y1="33553" x2="88483" y2="55592"/>
                            <a14:foregroundMark x1="87149" y1="39145" x2="87430" y2="40789"/>
                            <a14:foregroundMark x1="84270" y1="25000" x2="87079" y2="25000"/>
                            <a14:foregroundMark x1="79846" y1="25000" x2="83146" y2="26316"/>
                            <a14:foregroundMark x1="72683" y1="23355" x2="76756" y2="23355"/>
                            <a14:foregroundMark x1="72331" y1="22039" x2="76334" y2="20724"/>
                            <a14:foregroundMark x1="74930" y1="19737" x2="76194" y2="18750"/>
                            <a14:foregroundMark x1="71489" y1="17434" x2="71489" y2="17434"/>
                            <a14:foregroundMark x1="68820" y1="14803" x2="68820" y2="14803"/>
                            <a14:foregroundMark x1="67767" y1="13158" x2="65169" y2="13158"/>
                            <a14:foregroundMark x1="61938" y1="11513" x2="62289" y2="11184"/>
                            <a14:foregroundMark x1="62570" y1="8224" x2="62570" y2="8224"/>
                            <a14:foregroundMark x1="80618" y1="13487" x2="80618" y2="13487"/>
                            <a14:foregroundMark x1="87289" y1="14145" x2="87289" y2="14145"/>
                            <a14:foregroundMark x1="91081" y1="13487" x2="91081" y2="13487"/>
                            <a14:foregroundMark x1="90730" y1="17105" x2="94803" y2="26974"/>
                            <a14:foregroundMark x1="94803" y1="26974" x2="95506" y2="30263"/>
                            <a14:foregroundMark x1="94803" y1="28289" x2="96138" y2="49671"/>
                            <a14:foregroundMark x1="96138" y1="49671" x2="96138" y2="50000"/>
                            <a14:foregroundMark x1="97261" y1="42763" x2="97402" y2="50000"/>
                            <a14:foregroundMark x1="97472" y1="36513" x2="98104" y2="50329"/>
                            <a14:foregroundMark x1="97963" y1="39803" x2="98596" y2="53618"/>
                            <a14:foregroundMark x1="98315" y1="34868" x2="98315" y2="34868"/>
                            <a14:foregroundMark x1="98947" y1="49671" x2="98947" y2="51645"/>
                            <a14:foregroundMark x1="98806" y1="62500" x2="97753" y2="78947"/>
                            <a14:foregroundMark x1="97612" y1="73355" x2="94944" y2="89803"/>
                            <a14:foregroundMark x1="94944" y1="89803" x2="94944" y2="89803"/>
                            <a14:foregroundMark x1="93399" y1="93421" x2="96067" y2="91776"/>
                            <a14:foregroundMark x1="98315" y1="79276" x2="98315" y2="79276"/>
                            <a14:foregroundMark x1="98806" y1="72697" x2="98806" y2="77632"/>
                            <a14:foregroundMark x1="99228" y1="61842" x2="99368" y2="73026"/>
                            <a14:foregroundMark x1="99017" y1="58882" x2="99438" y2="67105"/>
                            <a14:foregroundMark x1="99017" y1="55592" x2="98315" y2="74671"/>
                            <a14:foregroundMark x1="98315" y1="74671" x2="98244" y2="75658"/>
                            <a14:foregroundMark x1="97472" y1="88816" x2="98596" y2="84211"/>
                            <a14:foregroundMark x1="99017" y1="78947" x2="95506" y2="88487"/>
                            <a14:foregroundMark x1="95506" y1="88487" x2="87430" y2="82566"/>
                            <a14:foregroundMark x1="83778" y1="83882" x2="88062" y2="86513"/>
                            <a14:foregroundMark x1="76545" y1="78289" x2="80618" y2="78289"/>
                            <a14:foregroundMark x1="80618" y1="78289" x2="81531" y2="76645"/>
                            <a14:foregroundMark x1="65449" y1="69737" x2="71910" y2="72697"/>
                            <a14:foregroundMark x1="60885" y1="77632" x2="66433" y2="82895"/>
                            <a14:foregroundMark x1="58919" y1="82895" x2="65379" y2="86513"/>
                            <a14:foregroundMark x1="58216" y1="84868" x2="64747" y2="84868"/>
                            <a14:foregroundMark x1="67837" y1="83553" x2="72612" y2="84868"/>
                            <a14:foregroundMark x1="68820" y1="87500" x2="76334" y2="90461"/>
                            <a14:foregroundMark x1="79565" y1="86842" x2="83427" y2="86842"/>
                            <a14:foregroundMark x1="80197" y1="92763" x2="82303" y2="92763"/>
                            <a14:foregroundMark x1="83146" y1="91118" x2="86868" y2="91118"/>
                            <a14:foregroundMark x1="87430" y1="92763" x2="87711" y2="93421"/>
                            <a14:foregroundMark x1="70506" y1="92763" x2="74368" y2="93421"/>
                            <a14:foregroundMark x1="68399" y1="90132" x2="70014" y2="90132"/>
                            <a14:foregroundMark x1="62289" y1="90132" x2="63904" y2="90132"/>
                            <a14:foregroundMark x1="55548" y1="85197" x2="58989" y2="85526"/>
                            <a14:foregroundMark x1="54705" y1="87171" x2="55267" y2="85855"/>
                            <a14:foregroundMark x1="51194" y1="87171" x2="55056" y2="89474"/>
                            <a14:foregroundMark x1="49649" y1="90132" x2="52388" y2="90132"/>
                            <a14:foregroundMark x1="50702" y1="91447" x2="51545" y2="91776"/>
                            <a14:foregroundMark x1="49228" y1="88158" x2="50632" y2="88158"/>
                            <a14:foregroundMark x1="47472" y1="84211" x2="49649" y2="85197"/>
                            <a14:foregroundMark x1="43188" y1="83553" x2="45787" y2="85855"/>
                            <a14:foregroundMark x1="41503" y1="90132" x2="44031" y2="90132"/>
                            <a14:foregroundMark x1="40660" y1="90132" x2="43048" y2="90132"/>
                            <a14:foregroundMark x1="41573" y1="90461" x2="42486" y2="93092"/>
                            <a14:foregroundMark x1="40801" y1="93092" x2="42978" y2="93092"/>
                            <a14:foregroundMark x1="38062" y1="91118" x2="41784" y2="91447"/>
                            <a14:foregroundMark x1="44312" y1="91447" x2="46980" y2="91447"/>
                            <a14:foregroundMark x1="48385" y1="90132" x2="49438" y2="90132"/>
                            <a14:foregroundMark x1="35534" y1="85855" x2="40098" y2="87171"/>
                            <a14:foregroundMark x1="33567" y1="87171" x2="37079" y2="89474"/>
                            <a14:foregroundMark x1="32584" y1="87500" x2="36447" y2="88158"/>
                            <a14:foregroundMark x1="30899" y1="88158" x2="32865" y2="88158"/>
                            <a14:foregroundMark x1="28371" y1="87500" x2="30337" y2="89803"/>
                            <a14:foregroundMark x1="27528" y1="84211" x2="28862" y2="84211"/>
                            <a14:foregroundMark x1="27317" y1="80921" x2="28160" y2="80592"/>
                            <a14:foregroundMark x1="24017" y1="80263" x2="25211" y2="80263"/>
                            <a14:foregroundMark x1="21980" y1="80263" x2="24789" y2="82895"/>
                            <a14:foregroundMark x1="21067" y1="85526" x2="23596" y2="86842"/>
                            <a14:foregroundMark x1="21419" y1="91118" x2="23806" y2="92105"/>
                            <a14:foregroundMark x1="23455" y1="94079" x2="24719" y2="93421"/>
                            <a14:foregroundMark x1="27037" y1="88487" x2="28371" y2="89803"/>
                            <a14:foregroundMark x1="6180" y1="34539" x2="7022" y2="55921"/>
                            <a14:foregroundMark x1="7022" y1="55921" x2="7022" y2="55921"/>
                            <a14:foregroundMark x1="2949" y1="25658" x2="2949" y2="51974"/>
                            <a14:foregroundMark x1="2949" y1="51974" x2="3160" y2="54605"/>
                            <a14:foregroundMark x1="1685" y1="45066" x2="2388" y2="60855"/>
                            <a14:foregroundMark x1="2037" y1="45724" x2="2177" y2="58224"/>
                            <a14:foregroundMark x1="1334" y1="39474" x2="1896" y2="53618"/>
                            <a14:foregroundMark x1="1896" y1="41776" x2="2669" y2="32566"/>
                            <a14:foregroundMark x1="1896" y1="28289" x2="2528" y2="21053"/>
                            <a14:foregroundMark x1="1053" y1="24342" x2="1756" y2="15789"/>
                            <a14:foregroundMark x1="1264" y1="22039" x2="3511" y2="18092"/>
                            <a14:foregroundMark x1="4284" y1="14145" x2="5688" y2="14145"/>
                            <a14:foregroundMark x1="1264" y1="52961" x2="2388" y2="72039"/>
                            <a14:foregroundMark x1="2247" y1="72039" x2="2949" y2="83882"/>
                            <a14:foregroundMark x1="3862" y1="87171" x2="6250" y2="89474"/>
                            <a14:foregroundMark x1="7935" y1="88158" x2="9551" y2="87171"/>
                            <a14:foregroundMark x1="10253" y1="86513" x2="11447" y2="86842"/>
                            <a14:foregroundMark x1="11868" y1="86513" x2="13132" y2="86513"/>
                            <a14:foregroundMark x1="13904" y1="85526" x2="14677" y2="82566"/>
                            <a14:foregroundMark x1="10604" y1="92105" x2="10604" y2="92105"/>
                            <a14:foregroundMark x1="9902" y1="94079" x2="8989" y2="94408"/>
                            <a14:foregroundMark x1="7514" y1="95066" x2="6882" y2="950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599" y="512432"/>
                <a:ext cx="2022944" cy="43186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1436BBB-D487-432E-997F-583F639C70E1}"/>
                  </a:ext>
                </a:extLst>
              </p:cNvPr>
              <p:cNvSpPr txBox="1"/>
              <p:nvPr/>
            </p:nvSpPr>
            <p:spPr>
              <a:xfrm>
                <a:off x="3938680" y="332558"/>
                <a:ext cx="433647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>
                    <a:ln w="19050">
                      <a:solidFill>
                        <a:schemeClr val="bg1"/>
                      </a:solidFill>
                    </a:ln>
                    <a:solidFill>
                      <a:srgbClr val="226695"/>
                    </a:solidFill>
                    <a:latin typeface="iCiel Cadena" panose="02000503000000020004" pitchFamily="50" charset="0"/>
                  </a:rPr>
                  <a:t>NỘI DUNG 1</a:t>
                </a:r>
                <a:endParaRPr lang="vi-VN" sz="4000" b="1">
                  <a:ln w="19050">
                    <a:solidFill>
                      <a:schemeClr val="bg1"/>
                    </a:solidFill>
                  </a:ln>
                  <a:solidFill>
                    <a:srgbClr val="226695"/>
                  </a:solidFill>
                  <a:latin typeface="iCiel Cadena" panose="02000503000000020004" pitchFamily="50" charset="0"/>
                </a:endParaRPr>
              </a:p>
            </p:txBody>
          </p:sp>
        </p:grpSp>
        <p:pic>
          <p:nvPicPr>
            <p:cNvPr id="13" name="Picture 12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6A910895-90D3-4CC5-A0F9-A1D673023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357" b="96429" l="9778" r="91556">
                          <a14:foregroundMark x1="39111" y1="45982" x2="45778" y2="58036"/>
                          <a14:foregroundMark x1="42222" y1="52232" x2="63556" y2="84375"/>
                          <a14:foregroundMark x1="57333" y1="43304" x2="67556" y2="73214"/>
                          <a14:foregroundMark x1="66222" y1="69196" x2="64889" y2="87054"/>
                          <a14:foregroundMark x1="41333" y1="88839" x2="47619" y2="89492"/>
                          <a14:foregroundMark x1="31111" y1="92411" x2="38667" y2="92411"/>
                          <a14:foregroundMark x1="35556" y1="91518" x2="46654" y2="90931"/>
                          <a14:foregroundMark x1="52000" y1="45982" x2="58667" y2="60714"/>
                          <a14:foregroundMark x1="52444" y1="34821" x2="47111" y2="67411"/>
                          <a14:foregroundMark x1="49778" y1="46429" x2="47556" y2="60714"/>
                          <a14:foregroundMark x1="44000" y1="39286" x2="36889" y2="62500"/>
                          <a14:foregroundMark x1="36889" y1="62500" x2="36444" y2="61607"/>
                          <a14:foregroundMark x1="36444" y1="46429" x2="33333" y2="62946"/>
                          <a14:foregroundMark x1="33333" y1="50000" x2="30222" y2="71429"/>
                          <a14:foregroundMark x1="34667" y1="42857" x2="44444" y2="46429"/>
                          <a14:foregroundMark x1="59556" y1="25893" x2="67111" y2="36607"/>
                          <a14:foregroundMark x1="50667" y1="28571" x2="50222" y2="37054"/>
                          <a14:foregroundMark x1="35556" y1="32143" x2="48000" y2="46875"/>
                          <a14:foregroundMark x1="40889" y1="36161" x2="40444" y2="58929"/>
                          <a14:foregroundMark x1="40444" y1="58929" x2="40444" y2="58482"/>
                          <a14:foregroundMark x1="32889" y1="51786" x2="26667" y2="63839"/>
                          <a14:foregroundMark x1="23556" y1="45982" x2="24444" y2="69196"/>
                          <a14:foregroundMark x1="24444" y1="69196" x2="24889" y2="68750"/>
                          <a14:foregroundMark x1="32889" y1="57143" x2="37333" y2="81250"/>
                          <a14:foregroundMark x1="37333" y1="81250" x2="40444" y2="75893"/>
                          <a14:foregroundMark x1="60000" y1="58929" x2="70222" y2="64732"/>
                          <a14:foregroundMark x1="71111" y1="54018" x2="72889" y2="66964"/>
                          <a14:foregroundMark x1="70667" y1="43304" x2="74222" y2="64286"/>
                          <a14:foregroundMark x1="72000" y1="42857" x2="73333" y2="51786"/>
                          <a14:foregroundMark x1="81333" y1="19196" x2="81333" y2="19196"/>
                          <a14:foregroundMark x1="68000" y1="38393" x2="74222" y2="62500"/>
                          <a14:foregroundMark x1="74222" y1="62500" x2="74222" y2="62054"/>
                          <a14:foregroundMark x1="63556" y1="22768" x2="66667" y2="52679"/>
                          <a14:foregroundMark x1="44889" y1="20089" x2="51111" y2="32589"/>
                          <a14:foregroundMark x1="49778" y1="33929" x2="50222" y2="36607"/>
                          <a14:foregroundMark x1="42222" y1="29911" x2="46222" y2="26339"/>
                          <a14:foregroundMark x1="43111" y1="30357" x2="42222" y2="31696"/>
                          <a14:foregroundMark x1="44889" y1="28125" x2="40444" y2="40625"/>
                          <a14:foregroundMark x1="38222" y1="36161" x2="36444" y2="44643"/>
                          <a14:foregroundMark x1="36000" y1="35268" x2="33333" y2="49554"/>
                          <a14:foregroundMark x1="32889" y1="41071" x2="31111" y2="45536"/>
                          <a14:foregroundMark x1="30667" y1="37946" x2="30222" y2="41964"/>
                          <a14:foregroundMark x1="31556" y1="37500" x2="40444" y2="50000"/>
                          <a14:foregroundMark x1="50667" y1="38839" x2="58222" y2="55804"/>
                          <a14:foregroundMark x1="60889" y1="39286" x2="67556" y2="56696"/>
                          <a14:foregroundMark x1="56444" y1="28125" x2="60000" y2="41071"/>
                          <a14:foregroundMark x1="56000" y1="27232" x2="63111" y2="37500"/>
                          <a14:foregroundMark x1="59111" y1="29464" x2="72444" y2="51339"/>
                          <a14:foregroundMark x1="68889" y1="38393" x2="79556" y2="58482"/>
                          <a14:foregroundMark x1="79556" y1="58482" x2="78222" y2="56250"/>
                          <a14:foregroundMark x1="74667" y1="46875" x2="78222" y2="53571"/>
                          <a14:foregroundMark x1="76889" y1="39732" x2="80000" y2="54911"/>
                          <a14:foregroundMark x1="81333" y1="47321" x2="82667" y2="57589"/>
                          <a14:foregroundMark x1="83111" y1="58482" x2="82222" y2="61607"/>
                          <a14:foregroundMark x1="84889" y1="58482" x2="82667" y2="62500"/>
                          <a14:foregroundMark x1="71111" y1="42857" x2="59111" y2="60268"/>
                          <a14:foregroundMark x1="62222" y1="36161" x2="66667" y2="46875"/>
                          <a14:foregroundMark x1="72382" y1="33679" x2="74222" y2="41071"/>
                          <a14:foregroundMark x1="71111" y1="28571" x2="72102" y2="32554"/>
                          <a14:foregroundMark x1="67556" y1="31250" x2="68889" y2="57589"/>
                          <a14:foregroundMark x1="68889" y1="57589" x2="68000" y2="58482"/>
                          <a14:foregroundMark x1="40889" y1="70536" x2="55556" y2="78125"/>
                          <a14:foregroundMark x1="39111" y1="58036" x2="47111" y2="67857"/>
                          <a14:foregroundMark x1="64187" y1="91671" x2="68444" y2="91518"/>
                          <a14:foregroundMark x1="57778" y1="90179" x2="66667" y2="92857"/>
                          <a14:foregroundMark x1="48889" y1="92411" x2="56889" y2="92411"/>
                          <a14:foregroundMark x1="43111" y1="92411" x2="51111" y2="92411"/>
                          <a14:foregroundMark x1="46222" y1="93750" x2="49333" y2="93750"/>
                          <a14:foregroundMark x1="51111" y1="94196" x2="51556" y2="94196"/>
                          <a14:foregroundMark x1="82222" y1="19196" x2="82222" y2="19196"/>
                          <a14:foregroundMark x1="82222" y1="17857" x2="80000" y2="21875"/>
                          <a14:foregroundMark x1="79556" y1="24107" x2="79153" y2="24713"/>
                          <a14:foregroundMark x1="77778" y1="25000" x2="77333" y2="25000"/>
                          <a14:foregroundMark x1="79660" y1="25584" x2="80889" y2="25893"/>
                          <a14:foregroundMark x1="77333" y1="25000" x2="78608" y2="25320"/>
                          <a14:foregroundMark x1="80187" y1="23564" x2="79556" y2="21875"/>
                          <a14:foregroundMark x1="80889" y1="25446" x2="80565" y2="24578"/>
                          <a14:foregroundMark x1="84129" y1="18952" x2="84444" y2="18750"/>
                          <a14:foregroundMark x1="79556" y1="21875" x2="83813" y2="19154"/>
                          <a14:foregroundMark x1="86832" y1="16267" x2="88000" y2="16071"/>
                          <a14:foregroundMark x1="85333" y1="16518" x2="86028" y2="16401"/>
                          <a14:foregroundMark x1="89333" y1="13393" x2="89333" y2="16518"/>
                          <a14:foregroundMark x1="89333" y1="12946" x2="89333" y2="13393"/>
                          <a14:foregroundMark x1="90333" y1="13393" x2="90667" y2="14732"/>
                          <a14:foregroundMark x1="90222" y1="12946" x2="90333" y2="13393"/>
                          <a14:foregroundMark x1="88889" y1="10268" x2="85778" y2="8036"/>
                          <a14:foregroundMark x1="84444" y1="5804" x2="82667" y2="6250"/>
                          <a14:foregroundMark x1="79976" y1="6853" x2="77778" y2="7589"/>
                          <a14:foregroundMark x1="76889" y1="8929" x2="76000" y2="11607"/>
                          <a14:foregroundMark x1="79601" y1="11807" x2="80000" y2="11607"/>
                          <a14:foregroundMark x1="78222" y1="12500" x2="79264" y2="11977"/>
                          <a14:foregroundMark x1="80444" y1="10714" x2="82022" y2="10080"/>
                          <a14:foregroundMark x1="85778" y1="9821" x2="85778" y2="9821"/>
                          <a14:foregroundMark x1="87111" y1="8036" x2="88444" y2="8929"/>
                          <a14:foregroundMark x1="88444" y1="7589" x2="89333" y2="9821"/>
                          <a14:foregroundMark x1="87111" y1="7143" x2="88444" y2="9375"/>
                          <a14:foregroundMark x1="85936" y1="7576" x2="88444" y2="9375"/>
                          <a14:foregroundMark x1="91556" y1="10268" x2="91556" y2="10714"/>
                          <a14:foregroundMark x1="90222" y1="13393" x2="90222" y2="13839"/>
                          <a14:foregroundMark x1="90222" y1="12500" x2="90222" y2="13393"/>
                          <a14:foregroundMark x1="90222" y1="10714" x2="90222" y2="12500"/>
                          <a14:foregroundMark x1="90095" y1="13393" x2="89778" y2="15625"/>
                          <a14:foregroundMark x1="90222" y1="12500" x2="90095" y2="13393"/>
                          <a14:foregroundMark x1="85142" y1="15003" x2="82667" y2="15625"/>
                          <a14:foregroundMark x1="86222" y1="14732" x2="85909" y2="14811"/>
                          <a14:foregroundMark x1="80660" y1="15516" x2="79556" y2="16071"/>
                          <a14:foregroundMark x1="79111" y1="17857" x2="79111" y2="18461"/>
                          <a14:foregroundMark x1="79111" y1="17857" x2="78667" y2="22768"/>
                          <a14:foregroundMark x1="77778" y1="23661" x2="77333" y2="24554"/>
                          <a14:foregroundMark x1="76889" y1="25000" x2="77505" y2="26546"/>
                          <a14:foregroundMark x1="80889" y1="27232" x2="80889" y2="27232"/>
                          <a14:foregroundMark x1="80000" y1="26786" x2="80889" y2="25893"/>
                          <a14:foregroundMark x1="82667" y1="20536" x2="83111" y2="20089"/>
                          <a14:foregroundMark x1="85778" y1="19196" x2="87556" y2="18750"/>
                          <a14:foregroundMark x1="50222" y1="25893" x2="53333" y2="29464"/>
                          <a14:foregroundMark x1="54667" y1="26339" x2="55111" y2="29018"/>
                          <a14:foregroundMark x1="71111" y1="66518" x2="71556" y2="74554"/>
                          <a14:foregroundMark x1="68444" y1="79911" x2="68889" y2="84821"/>
                          <a14:foregroundMark x1="51111" y1="83036" x2="54667" y2="83036"/>
                          <a14:foregroundMark x1="45778" y1="84375" x2="51111" y2="85714"/>
                          <a14:foregroundMark x1="39111" y1="85714" x2="41333" y2="85714"/>
                          <a14:foregroundMark x1="36889" y1="84821" x2="37778" y2="84821"/>
                          <a14:foregroundMark x1="31556" y1="84821" x2="32444" y2="84821"/>
                          <a14:foregroundMark x1="28444" y1="84821" x2="32444" y2="84821"/>
                          <a14:foregroundMark x1="29778" y1="84821" x2="29778" y2="84821"/>
                          <a14:foregroundMark x1="27111" y1="83929" x2="26667" y2="84375"/>
                          <a14:foregroundMark x1="44444" y1="84375" x2="54222" y2="85268"/>
                          <a14:foregroundMark x1="68000" y1="83482" x2="70667" y2="83036"/>
                          <a14:foregroundMark x1="58667" y1="83036" x2="64000" y2="81696"/>
                          <a14:foregroundMark x1="70222" y1="79464" x2="72000" y2="83929"/>
                          <a14:foregroundMark x1="82222" y1="5804" x2="82222" y2="5804"/>
                          <a14:foregroundMark x1="85778" y1="5357" x2="85778" y2="5357"/>
                          <a14:foregroundMark x1="86222" y1="11161" x2="87111" y2="11607"/>
                          <a14:foregroundMark x1="10222" y1="51339" x2="10222" y2="51339"/>
                          <a14:backgroundMark x1="82667" y1="12500" x2="82667" y2="12500"/>
                          <a14:backgroundMark x1="81778" y1="13393" x2="83111" y2="12946"/>
                          <a14:backgroundMark x1="84000" y1="13393" x2="84000" y2="13393"/>
                          <a14:backgroundMark x1="84444" y1="12500" x2="83556" y2="12500"/>
                          <a14:backgroundMark x1="80889" y1="13839" x2="80444" y2="13839"/>
                          <a14:backgroundMark x1="76889" y1="27232" x2="77778" y2="276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2388" y="240362"/>
              <a:ext cx="949968" cy="924300"/>
            </a:xfrm>
            <a:prstGeom prst="rect">
              <a:avLst/>
            </a:prstGeom>
          </p:spPr>
        </p:pic>
      </p:grpSp>
      <p:pic>
        <p:nvPicPr>
          <p:cNvPr id="16" name="Picture 2" descr="Nobita Nobi Doraemon Shizuka Minamoto Gōda Takeshi Nobisuke Nobi PNG,  Clipart, Doraemon, Nobi Free PNG Download | Doraemon wallpapers, Doraemon,  Doremon cartoon">
            <a:extLst>
              <a:ext uri="{FF2B5EF4-FFF2-40B4-BE49-F238E27FC236}">
                <a16:creationId xmlns:a16="http://schemas.microsoft.com/office/drawing/2014/main" id="{DAE24623-CE8A-4B51-94A0-A45BAB23B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15" b="97984" l="9753" r="89973">
                        <a14:foregroundMark x1="35989" y1="22177" x2="37637" y2="31653"/>
                        <a14:foregroundMark x1="38599" y1="24798" x2="41209" y2="31452"/>
                        <a14:foregroundMark x1="42445" y1="27419" x2="43956" y2="34677"/>
                        <a14:foregroundMark x1="43956" y1="28226" x2="44231" y2="34677"/>
                        <a14:foregroundMark x1="45055" y1="29032" x2="45055" y2="37298"/>
                        <a14:foregroundMark x1="45330" y1="26411" x2="45467" y2="30645"/>
                        <a14:foregroundMark x1="46154" y1="22581" x2="46154" y2="30645"/>
                        <a14:foregroundMark x1="44093" y1="22177" x2="47665" y2="33065"/>
                        <a14:foregroundMark x1="41484" y1="45766" x2="41346" y2="50605"/>
                        <a14:foregroundMark x1="43269" y1="43347" x2="43132" y2="78024"/>
                        <a14:foregroundMark x1="40797" y1="70161" x2="43956" y2="81250"/>
                        <a14:foregroundMark x1="43956" y1="81250" x2="43956" y2="81452"/>
                        <a14:foregroundMark x1="41346" y1="82056" x2="45192" y2="86895"/>
                        <a14:foregroundMark x1="42720" y1="84677" x2="45467" y2="88911"/>
                        <a14:foregroundMark x1="45604" y1="91532" x2="46429" y2="93347"/>
                        <a14:foregroundMark x1="48764" y1="87903" x2="49451" y2="92137"/>
                        <a14:foregroundMark x1="57418" y1="83669" x2="56868" y2="89718"/>
                        <a14:foregroundMark x1="54121" y1="88911" x2="53984" y2="90927"/>
                        <a14:foregroundMark x1="50824" y1="88710" x2="50824" y2="90726"/>
                        <a14:foregroundMark x1="50000" y1="93548" x2="50000" y2="93548"/>
                        <a14:foregroundMark x1="49863" y1="94758" x2="49863" y2="94758"/>
                        <a14:foregroundMark x1="55907" y1="75000" x2="55907" y2="84879"/>
                        <a14:foregroundMark x1="35852" y1="80645" x2="42308" y2="85685"/>
                        <a14:foregroundMark x1="42308" y1="85685" x2="42308" y2="85685"/>
                        <a14:foregroundMark x1="35165" y1="82460" x2="38462" y2="85685"/>
                        <a14:foregroundMark x1="32830" y1="82863" x2="37088" y2="85081"/>
                        <a14:foregroundMark x1="66484" y1="7056" x2="66484" y2="7056"/>
                        <a14:foregroundMark x1="61538" y1="6653" x2="61538" y2="6653"/>
                        <a14:foregroundMark x1="70879" y1="6048" x2="70879" y2="6048"/>
                        <a14:foregroundMark x1="67720" y1="4435" x2="67720" y2="4435"/>
                        <a14:foregroundMark x1="44505" y1="48185" x2="45742" y2="54839"/>
                        <a14:foregroundMark x1="46978" y1="45968" x2="47665" y2="51411"/>
                        <a14:foregroundMark x1="49588" y1="43750" x2="49176" y2="46573"/>
                        <a14:foregroundMark x1="45604" y1="33266" x2="45192" y2="42540"/>
                        <a14:foregroundMark x1="46016" y1="29839" x2="47940" y2="35282"/>
                        <a14:foregroundMark x1="50275" y1="27218" x2="50962" y2="29839"/>
                        <a14:foregroundMark x1="40659" y1="43145" x2="40659" y2="46371"/>
                        <a14:foregroundMark x1="44231" y1="62903" x2="45330" y2="67540"/>
                        <a14:foregroundMark x1="47253" y1="70565" x2="48626" y2="73790"/>
                        <a14:foregroundMark x1="36264" y1="89315" x2="36264" y2="89315"/>
                        <a14:foregroundMark x1="43269" y1="95565" x2="43269" y2="95565"/>
                        <a14:foregroundMark x1="67033" y1="4032" x2="67033" y2="4032"/>
                        <a14:foregroundMark x1="67033" y1="3427" x2="67033" y2="3427"/>
                        <a14:foregroundMark x1="68544" y1="2621" x2="68681" y2="2823"/>
                        <a14:foregroundMark x1="66896" y1="20161" x2="66896" y2="20161"/>
                        <a14:foregroundMark x1="70604" y1="17742" x2="70604" y2="17742"/>
                        <a14:foregroundMark x1="73077" y1="17339" x2="73077" y2="17339"/>
                        <a14:foregroundMark x1="73077" y1="12500" x2="73077" y2="12500"/>
                        <a14:foregroundMark x1="73901" y1="11290" x2="73901" y2="11290"/>
                        <a14:foregroundMark x1="74038" y1="10081" x2="74038" y2="10081"/>
                        <a14:foregroundMark x1="70330" y1="4839" x2="70330" y2="4839"/>
                        <a14:foregroundMark x1="67857" y1="8065" x2="67857" y2="8065"/>
                        <a14:foregroundMark x1="68681" y1="3427" x2="68681" y2="3427"/>
                        <a14:foregroundMark x1="67857" y1="2621" x2="67857" y2="2621"/>
                        <a14:foregroundMark x1="68269" y1="2016" x2="68269" y2="2016"/>
                        <a14:foregroundMark x1="70055" y1="9274" x2="70055" y2="9274"/>
                        <a14:foregroundMark x1="52885" y1="94960" x2="52885" y2="94960"/>
                        <a14:foregroundMark x1="55907" y1="95968" x2="55907" y2="95968"/>
                        <a14:foregroundMark x1="58104" y1="96371" x2="58104" y2="96371"/>
                        <a14:foregroundMark x1="61401" y1="95968" x2="61401" y2="95968"/>
                        <a14:foregroundMark x1="59615" y1="96371" x2="59615" y2="96371"/>
                        <a14:foregroundMark x1="57005" y1="96573" x2="56868" y2="96573"/>
                        <a14:foregroundMark x1="47115" y1="97984" x2="47115" y2="97984"/>
                        <a14:foregroundMark x1="49176" y1="96774" x2="49176" y2="96774"/>
                        <a14:foregroundMark x1="37912" y1="89315" x2="37912" y2="89315"/>
                        <a14:foregroundMark x1="39286" y1="89919" x2="39286" y2="89919"/>
                        <a14:foregroundMark x1="34066" y1="88105" x2="34066" y2="88105"/>
                        <a14:backgroundMark x1="68956" y1="5444" x2="68956" y2="5444"/>
                        <a14:backgroundMark x1="68681" y1="6452" x2="68681" y2="6452"/>
                        <a14:backgroundMark x1="70742" y1="9677" x2="70742" y2="9677"/>
                        <a14:backgroundMark x1="71429" y1="14315" x2="71429" y2="14315"/>
                        <a14:backgroundMark x1="70467" y1="9879" x2="70467" y2="9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4" r="22717"/>
          <a:stretch/>
        </p:blipFill>
        <p:spPr bwMode="auto">
          <a:xfrm>
            <a:off x="-21834" y="4807744"/>
            <a:ext cx="1673653" cy="215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48753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9278A-10BD-47D8-B231-BD4B2BB4C289}"/>
              </a:ext>
            </a:extLst>
          </p:cNvPr>
          <p:cNvSpPr/>
          <p:nvPr/>
        </p:nvSpPr>
        <p:spPr>
          <a:xfrm>
            <a:off x="0" y="0"/>
            <a:ext cx="12213834" cy="6858000"/>
          </a:xfrm>
          <a:prstGeom prst="rect">
            <a:avLst/>
          </a:prstGeom>
          <a:solidFill>
            <a:srgbClr val="B1D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D9D060-0672-491B-8B59-EBDDE2F4E1F5}"/>
              </a:ext>
            </a:extLst>
          </p:cNvPr>
          <p:cNvSpPr/>
          <p:nvPr/>
        </p:nvSpPr>
        <p:spPr>
          <a:xfrm>
            <a:off x="-10917" y="641753"/>
            <a:ext cx="12213834" cy="262899"/>
          </a:xfrm>
          <a:prstGeom prst="rect">
            <a:avLst/>
          </a:prstGeom>
          <a:solidFill>
            <a:srgbClr val="006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F5DC8-5363-4C13-A4B3-933B54B3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" y="155322"/>
            <a:ext cx="2022944" cy="4318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3B3E47-6C30-4497-AF1D-1B512F20D241}"/>
              </a:ext>
            </a:extLst>
          </p:cNvPr>
          <p:cNvSpPr/>
          <p:nvPr/>
        </p:nvSpPr>
        <p:spPr>
          <a:xfrm>
            <a:off x="2012101" y="317465"/>
            <a:ext cx="10201733" cy="107577"/>
          </a:xfrm>
          <a:prstGeom prst="rect">
            <a:avLst/>
          </a:prstGeom>
          <a:solidFill>
            <a:schemeClr val="bg1"/>
          </a:solidFill>
          <a:ln>
            <a:solidFill>
              <a:srgbClr val="0769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4EE33F-E8D2-4BAE-9FB7-B4AAD9B8FA12}"/>
              </a:ext>
            </a:extLst>
          </p:cNvPr>
          <p:cNvSpPr/>
          <p:nvPr/>
        </p:nvSpPr>
        <p:spPr>
          <a:xfrm>
            <a:off x="10916" y="5842339"/>
            <a:ext cx="12202917" cy="1015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F0DAE5-A8E5-4412-BC73-367DDBC1B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94" b="94587" l="5761" r="93043">
                        <a14:foregroundMark x1="64348" y1="24881" x2="67826" y2="32289"/>
                        <a14:foregroundMark x1="67826" y1="32289" x2="68152" y2="34758"/>
                        <a14:foregroundMark x1="63696" y1="21937" x2="62935" y2="26876"/>
                        <a14:foregroundMark x1="59348" y1="18519" x2="60109" y2="25546"/>
                        <a14:foregroundMark x1="60109" y1="25546" x2="62717" y2="27350"/>
                        <a14:foregroundMark x1="61413" y1="18898" x2="63696" y2="25546"/>
                        <a14:foregroundMark x1="63043" y1="22317" x2="68152" y2="25831"/>
                        <a14:foregroundMark x1="70543" y1="23742" x2="73696" y2="27350"/>
                        <a14:foregroundMark x1="75761" y1="21178" x2="75761" y2="23742"/>
                        <a14:foregroundMark x1="75978" y1="18044" x2="75761" y2="25641"/>
                        <a14:foregroundMark x1="75761" y1="25641" x2="76087" y2="25831"/>
                        <a14:foregroundMark x1="77065" y1="21937" x2="78696" y2="24881"/>
                        <a14:foregroundMark x1="78913" y1="21937" x2="78913" y2="25546"/>
                        <a14:foregroundMark x1="78152" y1="22887" x2="78370" y2="24881"/>
                        <a14:foregroundMark x1="80217" y1="17189" x2="85870" y2="22127"/>
                        <a14:foregroundMark x1="85870" y1="22127" x2="84891" y2="20513"/>
                        <a14:foregroundMark x1="80000" y1="12346" x2="85761" y2="19848"/>
                        <a14:foregroundMark x1="85761" y1="19848" x2="86196" y2="19468"/>
                        <a14:foregroundMark x1="80978" y1="11206" x2="81196" y2="12821"/>
                        <a14:foregroundMark x1="71848" y1="9117" x2="66630" y2="8452"/>
                        <a14:foregroundMark x1="65109" y1="7028" x2="58478" y2="8452"/>
                        <a14:foregroundMark x1="62935" y1="5888" x2="65870" y2="4748"/>
                        <a14:foregroundMark x1="68261" y1="3894" x2="69783" y2="3894"/>
                        <a14:foregroundMark x1="90978" y1="36752" x2="90978" y2="39316"/>
                        <a14:foregroundMark x1="37826" y1="83096" x2="34565" y2="88794"/>
                        <a14:foregroundMark x1="30870" y1="78348" x2="28152" y2="85470"/>
                        <a14:foregroundMark x1="28152" y1="85470" x2="27935" y2="85660"/>
                        <a14:foregroundMark x1="31630" y1="77683" x2="28696" y2="85185"/>
                        <a14:foregroundMark x1="28696" y1="85185" x2="28696" y2="85185"/>
                        <a14:foregroundMark x1="28696" y1="78727" x2="26957" y2="84236"/>
                        <a14:foregroundMark x1="27717" y1="79867" x2="26087" y2="83761"/>
                        <a14:foregroundMark x1="27174" y1="77873" x2="25652" y2="80152"/>
                        <a14:foregroundMark x1="25326" y1="77683" x2="22717" y2="82241"/>
                        <a14:foregroundMark x1="22717" y1="91548" x2="26087" y2="92877"/>
                        <a14:foregroundMark x1="20109" y1="94492" x2="22500" y2="94587"/>
                        <a14:foregroundMark x1="16522" y1="87654" x2="20326" y2="93637"/>
                        <a14:foregroundMark x1="19565" y1="88319" x2="21196" y2="90693"/>
                        <a14:foregroundMark x1="16522" y1="84425" x2="17174" y2="85185"/>
                        <a14:foregroundMark x1="15435" y1="83571" x2="16413" y2="86135"/>
                        <a14:foregroundMark x1="5761" y1="86325" x2="5761" y2="86325"/>
                        <a14:foregroundMark x1="93043" y1="77873" x2="92283" y2="79962"/>
                        <a14:foregroundMark x1="71304" y1="41975" x2="71630" y2="47009"/>
                        <a14:foregroundMark x1="60326" y1="38367" x2="60109" y2="4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08" y="4419912"/>
            <a:ext cx="2099076" cy="2402530"/>
          </a:xfrm>
          <a:prstGeom prst="rect">
            <a:avLst/>
          </a:prstGeom>
        </p:spPr>
      </p:pic>
      <p:sp>
        <p:nvSpPr>
          <p:cNvPr id="10" name="AutoShape 2" descr="Xuka Shizuka Doraemon dễ thương Hình ảnh PNG">
            <a:extLst>
              <a:ext uri="{FF2B5EF4-FFF2-40B4-BE49-F238E27FC236}">
                <a16:creationId xmlns:a16="http://schemas.microsoft.com/office/drawing/2014/main" id="{A7339C54-B2CB-4284-943F-DC1C35726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vi-VN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A877496-9750-40BC-AD2C-049BC7E88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3" b="98843" l="1500" r="98167">
                        <a14:foregroundMark x1="40833" y1="27121" x2="42500" y2="30720"/>
                        <a14:foregroundMark x1="40000" y1="25193" x2="43667" y2="33290"/>
                        <a14:foregroundMark x1="46667" y1="43445" x2="46667" y2="44344"/>
                        <a14:foregroundMark x1="46333" y1="42416" x2="45667" y2="44987"/>
                        <a14:foregroundMark x1="47333" y1="40617" x2="49167" y2="43573"/>
                        <a14:foregroundMark x1="46500" y1="41645" x2="46000" y2="45244"/>
                        <a14:foregroundMark x1="43667" y1="39846" x2="43333" y2="42416"/>
                        <a14:foregroundMark x1="42833" y1="37532" x2="42833" y2="42931"/>
                        <a14:foregroundMark x1="43500" y1="39717" x2="40333" y2="44730"/>
                        <a14:foregroundMark x1="40167" y1="40103" x2="41833" y2="46144"/>
                        <a14:foregroundMark x1="52667" y1="39717" x2="55167" y2="45887"/>
                        <a14:foregroundMark x1="56667" y1="39846" x2="56833" y2="44344"/>
                        <a14:foregroundMark x1="57667" y1="40874" x2="57667" y2="43573"/>
                        <a14:foregroundMark x1="58667" y1="39846" x2="59167" y2="42545"/>
                        <a14:foregroundMark x1="59500" y1="37918" x2="60167" y2="43573"/>
                        <a14:foregroundMark x1="55333" y1="23779" x2="56167" y2="30077"/>
                        <a14:foregroundMark x1="53000" y1="22237" x2="55833" y2="32519"/>
                        <a14:foregroundMark x1="57000" y1="27378" x2="57500" y2="29820"/>
                        <a14:foregroundMark x1="57500" y1="24550" x2="57833" y2="28792"/>
                        <a14:foregroundMark x1="56167" y1="22879" x2="56833" y2="27506"/>
                        <a14:foregroundMark x1="60667" y1="28792" x2="60667" y2="29306"/>
                        <a14:foregroundMark x1="88167" y1="49229" x2="87667" y2="49743"/>
                        <a14:foregroundMark x1="93667" y1="45887" x2="93667" y2="45887"/>
                        <a14:foregroundMark x1="94500" y1="44216" x2="94500" y2="44216"/>
                        <a14:foregroundMark x1="98167" y1="46401" x2="98167" y2="46401"/>
                        <a14:foregroundMark x1="5500" y1="45630" x2="5500" y2="45630"/>
                        <a14:foregroundMark x1="1500" y1="43702" x2="1500" y2="43702"/>
                        <a14:foregroundMark x1="30333" y1="81620" x2="26000" y2="89075"/>
                        <a14:foregroundMark x1="26500" y1="94087" x2="26500" y2="96144"/>
                        <a14:foregroundMark x1="28333" y1="86632" x2="28333" y2="89717"/>
                        <a14:foregroundMark x1="27333" y1="90746" x2="27167" y2="91517"/>
                        <a14:foregroundMark x1="26500" y1="87018" x2="26000" y2="89332"/>
                        <a14:foregroundMark x1="30667" y1="79049" x2="30667" y2="82391"/>
                        <a14:foregroundMark x1="31333" y1="79306" x2="31167" y2="82134"/>
                        <a14:foregroundMark x1="31167" y1="81620" x2="30000" y2="83676"/>
                        <a14:foregroundMark x1="30333" y1="79820" x2="29333" y2="81620"/>
                        <a14:foregroundMark x1="29667" y1="79820" x2="29000" y2="83290"/>
                        <a14:foregroundMark x1="60667" y1="80591" x2="59167" y2="86632"/>
                        <a14:foregroundMark x1="59167" y1="84576" x2="57833" y2="89974"/>
                        <a14:foregroundMark x1="57167" y1="85733" x2="56667" y2="93702"/>
                        <a14:foregroundMark x1="56667" y1="93702" x2="56667" y2="93702"/>
                        <a14:foregroundMark x1="56667" y1="97172" x2="56667" y2="97172"/>
                        <a14:foregroundMark x1="24500" y1="97686" x2="24500" y2="97686"/>
                        <a14:foregroundMark x1="43667" y1="2442" x2="43667" y2="2442"/>
                        <a14:foregroundMark x1="41667" y1="2314" x2="41667" y2="2314"/>
                        <a14:foregroundMark x1="38000" y1="3213" x2="41500" y2="3470"/>
                        <a14:foregroundMark x1="38500" y1="4370" x2="44667" y2="3728"/>
                        <a14:foregroundMark x1="48667" y1="1157" x2="50333" y2="643"/>
                        <a14:foregroundMark x1="56333" y1="98843" x2="56333" y2="98843"/>
                        <a14:backgroundMark x1="37667" y1="37275" x2="37667" y2="37275"/>
                        <a14:backgroundMark x1="63000" y1="35347" x2="63000" y2="35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57" y="3847955"/>
            <a:ext cx="2201857" cy="2855075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44E748D6-DE93-431F-8F86-C49A80850AD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609" b="96740" l="10000" r="90000">
                        <a14:foregroundMark x1="50000" y1="19558" x2="52500" y2="28638"/>
                        <a14:foregroundMark x1="51310" y1="20140" x2="51667" y2="27357"/>
                        <a14:foregroundMark x1="51071" y1="18161" x2="53095" y2="24913"/>
                        <a14:foregroundMark x1="53095" y1="20140" x2="53452" y2="22468"/>
                        <a14:foregroundMark x1="51786" y1="16764" x2="58095" y2="23749"/>
                        <a14:foregroundMark x1="59286" y1="20605" x2="61310" y2="25378"/>
                        <a14:foregroundMark x1="60952" y1="17928" x2="61786" y2="22002"/>
                        <a14:foregroundMark x1="63095" y1="18859" x2="64286" y2="23865"/>
                        <a14:foregroundMark x1="64405" y1="18161" x2="65238" y2="23865"/>
                        <a14:foregroundMark x1="64405" y1="18393" x2="65357" y2="26426"/>
                        <a14:foregroundMark x1="65357" y1="26426" x2="65357" y2="26193"/>
                        <a14:foregroundMark x1="63929" y1="18976" x2="63214" y2="24447"/>
                        <a14:foregroundMark x1="63929" y1="18161" x2="65357" y2="18859"/>
                        <a14:foregroundMark x1="64881" y1="15949" x2="65714" y2="21304"/>
                        <a14:foregroundMark x1="65714" y1="19558" x2="66429" y2="24680"/>
                        <a14:foregroundMark x1="55714" y1="8731" x2="60714" y2="8731"/>
                        <a14:foregroundMark x1="52619" y1="5821" x2="59286" y2="7101"/>
                        <a14:foregroundMark x1="56429" y1="3725" x2="58214" y2="4889"/>
                        <a14:foregroundMark x1="45119" y1="67753" x2="45952" y2="76950"/>
                        <a14:foregroundMark x1="42024" y1="74622" x2="43452" y2="82654"/>
                        <a14:foregroundMark x1="43452" y1="82654" x2="44167" y2="83469"/>
                        <a14:foregroundMark x1="39167" y1="88475" x2="43452" y2="91036"/>
                        <a14:foregroundMark x1="35833" y1="91269" x2="38095" y2="91851"/>
                        <a14:foregroundMark x1="28810" y1="93015" x2="30952" y2="93364"/>
                        <a14:foregroundMark x1="27976" y1="96740" x2="31190" y2="95576"/>
                        <a14:foregroundMark x1="29167" y1="96391" x2="30833" y2="96391"/>
                        <a14:foregroundMark x1="35952" y1="91851" x2="33214" y2="93714"/>
                        <a14:foregroundMark x1="33333" y1="95227" x2="32976" y2="95809"/>
                        <a14:foregroundMark x1="44405" y1="91269" x2="48810" y2="92200"/>
                        <a14:foregroundMark x1="50833" y1="41676" x2="52976" y2="47846"/>
                        <a14:foregroundMark x1="49286" y1="42957" x2="50833" y2="47963"/>
                        <a14:foregroundMark x1="47262" y1="40629" x2="47262" y2="46449"/>
                        <a14:foregroundMark x1="57738" y1="38999" x2="59405" y2="50407"/>
                        <a14:foregroundMark x1="60238" y1="41909" x2="62619" y2="50873"/>
                        <a14:foregroundMark x1="60595" y1="40861" x2="62976" y2="46799"/>
                        <a14:foregroundMark x1="62619" y1="43423" x2="62976" y2="4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19454"/>
          <a:stretch/>
        </p:blipFill>
        <p:spPr>
          <a:xfrm>
            <a:off x="260310" y="4261444"/>
            <a:ext cx="1524157" cy="2596556"/>
          </a:xfrm>
          <a:prstGeom prst="rect">
            <a:avLst/>
          </a:prstGeom>
        </p:spPr>
      </p:pic>
      <p:pic>
        <p:nvPicPr>
          <p:cNvPr id="17" name="Picture 16" descr="Shape&#10;&#10;Description automatically generated">
            <a:extLst>
              <a:ext uri="{FF2B5EF4-FFF2-40B4-BE49-F238E27FC236}">
                <a16:creationId xmlns:a16="http://schemas.microsoft.com/office/drawing/2014/main" id="{D433C502-925B-45B9-86EE-DFE5B12D84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670" b="95361" l="9653" r="88803">
                        <a14:foregroundMark x1="58301" y1="18041" x2="60232" y2="27320"/>
                        <a14:foregroundMark x1="58301" y1="19588" x2="57529" y2="36082"/>
                        <a14:foregroundMark x1="47490" y1="32990" x2="47490" y2="45361"/>
                        <a14:foregroundMark x1="46718" y1="48454" x2="45174" y2="55155"/>
                        <a14:foregroundMark x1="45174" y1="56701" x2="44788" y2="63918"/>
                        <a14:foregroundMark x1="45946" y1="63918" x2="45946" y2="67010"/>
                        <a14:foregroundMark x1="50965" y1="61856" x2="50579" y2="68557"/>
                        <a14:foregroundMark x1="53668" y1="63918" x2="53668" y2="72165"/>
                        <a14:foregroundMark x1="55598" y1="80412" x2="57915" y2="86598"/>
                        <a14:foregroundMark x1="58301" y1="88660" x2="58301" y2="90722"/>
                        <a14:foregroundMark x1="55985" y1="93814" x2="57915" y2="95361"/>
                        <a14:foregroundMark x1="23166" y1="77835" x2="28571" y2="83505"/>
                        <a14:foregroundMark x1="39382" y1="71649" x2="38610" y2="80928"/>
                        <a14:foregroundMark x1="33977" y1="50515" x2="34363" y2="55155"/>
                        <a14:foregroundMark x1="29730" y1="36598" x2="29344" y2="40206"/>
                        <a14:foregroundMark x1="31660" y1="38660" x2="39382" y2="38660"/>
                        <a14:foregroundMark x1="42857" y1="37629" x2="49421" y2="49485"/>
                        <a14:foregroundMark x1="47876" y1="26804" x2="49421" y2="31443"/>
                        <a14:foregroundMark x1="46332" y1="10825" x2="49807" y2="21649"/>
                        <a14:foregroundMark x1="39768" y1="17010" x2="47490" y2="19072"/>
                        <a14:foregroundMark x1="37066" y1="20103" x2="45174" y2="25773"/>
                        <a14:foregroundMark x1="47490" y1="8763" x2="54826" y2="8763"/>
                        <a14:foregroundMark x1="53282" y1="5670" x2="59846" y2="5670"/>
                        <a14:foregroundMark x1="64093" y1="30412" x2="64093" y2="48454"/>
                        <a14:foregroundMark x1="68340" y1="30412" x2="68340" y2="47938"/>
                        <a14:foregroundMark x1="61390" y1="14433" x2="66023" y2="29381"/>
                        <a14:foregroundMark x1="74517" y1="39175" x2="74517" y2="44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192" y="35558"/>
            <a:ext cx="1378559" cy="1032588"/>
          </a:xfrm>
          <a:prstGeom prst="rect">
            <a:avLst/>
          </a:prstGeom>
        </p:spPr>
      </p:pic>
      <p:pic>
        <p:nvPicPr>
          <p:cNvPr id="18" name="Picture 17" descr="Shape, circle&#10;&#10;Description automatically generated">
            <a:extLst>
              <a:ext uri="{FF2B5EF4-FFF2-40B4-BE49-F238E27FC236}">
                <a16:creationId xmlns:a16="http://schemas.microsoft.com/office/drawing/2014/main" id="{B4FFECF6-0AA7-439E-AF7F-FE972D49E9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711" b="97852" l="2344" r="98047">
                        <a14:foregroundMark x1="56641" y1="9961" x2="58203" y2="32227"/>
                        <a14:foregroundMark x1="41406" y1="16797" x2="36719" y2="27539"/>
                        <a14:foregroundMark x1="36719" y1="27539" x2="38477" y2="35547"/>
                        <a14:foregroundMark x1="38477" y1="35547" x2="39258" y2="36133"/>
                        <a14:foregroundMark x1="42578" y1="26367" x2="42969" y2="45703"/>
                        <a14:foregroundMark x1="41992" y1="30078" x2="38281" y2="50391"/>
                        <a14:foregroundMark x1="38281" y1="50391" x2="37305" y2="51953"/>
                        <a14:foregroundMark x1="33984" y1="39844" x2="31250" y2="49219"/>
                        <a14:foregroundMark x1="31250" y1="49219" x2="31055" y2="47852"/>
                        <a14:foregroundMark x1="30469" y1="38281" x2="30273" y2="50781"/>
                        <a14:foregroundMark x1="30859" y1="43164" x2="30859" y2="51367"/>
                        <a14:foregroundMark x1="30859" y1="51367" x2="31055" y2="51563"/>
                        <a14:foregroundMark x1="28516" y1="43555" x2="27930" y2="52539"/>
                        <a14:foregroundMark x1="27930" y1="38477" x2="28320" y2="48828"/>
                        <a14:foregroundMark x1="28320" y1="48828" x2="30273" y2="46094"/>
                        <a14:foregroundMark x1="29102" y1="34180" x2="27539" y2="44922"/>
                        <a14:foregroundMark x1="27344" y1="39453" x2="27344" y2="46875"/>
                        <a14:foregroundMark x1="26563" y1="45508" x2="26172" y2="47852"/>
                        <a14:foregroundMark x1="25586" y1="43750" x2="25391" y2="50000"/>
                        <a14:foregroundMark x1="27148" y1="44141" x2="31055" y2="48438"/>
                        <a14:foregroundMark x1="38281" y1="41602" x2="36328" y2="49414"/>
                        <a14:foregroundMark x1="36328" y1="49414" x2="38086" y2="49609"/>
                        <a14:foregroundMark x1="43164" y1="46875" x2="46094" y2="54688"/>
                        <a14:foregroundMark x1="46094" y1="54688" x2="47461" y2="54297"/>
                        <a14:foregroundMark x1="49414" y1="48242" x2="52734" y2="53516"/>
                        <a14:foregroundMark x1="54688" y1="49805" x2="57422" y2="58008"/>
                        <a14:foregroundMark x1="57422" y1="58008" x2="58398" y2="56445"/>
                        <a14:foregroundMark x1="59961" y1="45117" x2="59766" y2="55078"/>
                        <a14:foregroundMark x1="59961" y1="45898" x2="62305" y2="58008"/>
                        <a14:foregroundMark x1="62305" y1="58008" x2="63086" y2="56445"/>
                        <a14:foregroundMark x1="63867" y1="43750" x2="65234" y2="56641"/>
                        <a14:foregroundMark x1="65234" y1="56641" x2="65234" y2="55664"/>
                        <a14:foregroundMark x1="65234" y1="39648" x2="65234" y2="56445"/>
                        <a14:foregroundMark x1="65234" y1="56445" x2="65234" y2="56055"/>
                        <a14:foregroundMark x1="65430" y1="43359" x2="65430" y2="60547"/>
                        <a14:foregroundMark x1="65039" y1="44531" x2="64844" y2="53516"/>
                        <a14:foregroundMark x1="64844" y1="53516" x2="64844" y2="53516"/>
                        <a14:foregroundMark x1="59180" y1="42188" x2="57813" y2="50195"/>
                        <a14:foregroundMark x1="57813" y1="44727" x2="56055" y2="48828"/>
                        <a14:foregroundMark x1="54688" y1="50000" x2="52734" y2="60547"/>
                        <a14:foregroundMark x1="16992" y1="68750" x2="16992" y2="75586"/>
                        <a14:foregroundMark x1="15234" y1="72656" x2="14453" y2="76367"/>
                        <a14:foregroundMark x1="10938" y1="75000" x2="10938" y2="75000"/>
                        <a14:foregroundMark x1="8789" y1="75977" x2="6055" y2="81641"/>
                        <a14:foregroundMark x1="7422" y1="75586" x2="6055" y2="80469"/>
                        <a14:foregroundMark x1="6641" y1="74609" x2="6641" y2="77344"/>
                        <a14:foregroundMark x1="8008" y1="70703" x2="15039" y2="74219"/>
                        <a14:foregroundMark x1="18359" y1="72461" x2="17773" y2="75586"/>
                        <a14:foregroundMark x1="20508" y1="69922" x2="18945" y2="75977"/>
                        <a14:foregroundMark x1="19727" y1="69141" x2="16797" y2="75391"/>
                        <a14:foregroundMark x1="15430" y1="78125" x2="13672" y2="81641"/>
                        <a14:foregroundMark x1="13672" y1="81836" x2="13086" y2="83789"/>
                        <a14:foregroundMark x1="13086" y1="81250" x2="13086" y2="81836"/>
                        <a14:foregroundMark x1="12500" y1="75781" x2="11523" y2="80664"/>
                        <a14:foregroundMark x1="13086" y1="78516" x2="13086" y2="79688"/>
                        <a14:foregroundMark x1="10352" y1="70313" x2="11133" y2="73828"/>
                        <a14:foregroundMark x1="14648" y1="67578" x2="12695" y2="70508"/>
                        <a14:foregroundMark x1="11523" y1="67773" x2="8789" y2="70117"/>
                        <a14:foregroundMark x1="7617" y1="71680" x2="7422" y2="73242"/>
                        <a14:foregroundMark x1="7227" y1="74609" x2="6836" y2="77148"/>
                        <a14:foregroundMark x1="5859" y1="75977" x2="4688" y2="78320"/>
                        <a14:foregroundMark x1="4492" y1="75195" x2="4102" y2="79297"/>
                        <a14:foregroundMark x1="4883" y1="75195" x2="4883" y2="77344"/>
                        <a14:foregroundMark x1="6836" y1="75391" x2="6445" y2="72852"/>
                        <a14:foregroundMark x1="8203" y1="68359" x2="14648" y2="67773"/>
                        <a14:foregroundMark x1="14258" y1="66602" x2="19336" y2="66797"/>
                        <a14:foregroundMark x1="19336" y1="65039" x2="21094" y2="71680"/>
                        <a14:foregroundMark x1="20898" y1="71289" x2="21094" y2="74805"/>
                        <a14:foregroundMark x1="22461" y1="73242" x2="19922" y2="78125"/>
                        <a14:foregroundMark x1="22266" y1="74219" x2="19141" y2="79102"/>
                        <a14:foregroundMark x1="18945" y1="77539" x2="14453" y2="83398"/>
                        <a14:foregroundMark x1="14453" y1="83398" x2="12500" y2="83398"/>
                        <a14:foregroundMark x1="10352" y1="84375" x2="9570" y2="84766"/>
                        <a14:foregroundMark x1="7813" y1="86328" x2="7813" y2="86328"/>
                        <a14:foregroundMark x1="3516" y1="80273" x2="3516" y2="81055"/>
                        <a14:foregroundMark x1="2539" y1="81445" x2="2930" y2="77539"/>
                        <a14:foregroundMark x1="3516" y1="76367" x2="6445" y2="74219"/>
                        <a14:foregroundMark x1="8398" y1="70508" x2="11523" y2="69141"/>
                        <a14:foregroundMark x1="12500" y1="67773" x2="13281" y2="67578"/>
                        <a14:foregroundMark x1="9570" y1="66602" x2="14844" y2="64648"/>
                        <a14:foregroundMark x1="14063" y1="64648" x2="16016" y2="63672"/>
                        <a14:foregroundMark x1="26953" y1="37695" x2="29102" y2="47852"/>
                        <a14:foregroundMark x1="25391" y1="37891" x2="29883" y2="46875"/>
                        <a14:foregroundMark x1="29883" y1="46875" x2="44141" y2="50391"/>
                        <a14:foregroundMark x1="44141" y1="50391" x2="46875" y2="50391"/>
                        <a14:foregroundMark x1="60352" y1="44141" x2="63672" y2="48828"/>
                        <a14:foregroundMark x1="55859" y1="38867" x2="55469" y2="48438"/>
                        <a14:foregroundMark x1="55078" y1="44531" x2="58594" y2="49609"/>
                        <a14:foregroundMark x1="59180" y1="42188" x2="61523" y2="46875"/>
                        <a14:foregroundMark x1="61914" y1="41211" x2="62305" y2="45898"/>
                        <a14:foregroundMark x1="61719" y1="40625" x2="62500" y2="44727"/>
                        <a14:foregroundMark x1="65430" y1="41016" x2="66992" y2="43945"/>
                        <a14:foregroundMark x1="70508" y1="22852" x2="76953" y2="38281"/>
                        <a14:foregroundMark x1="74414" y1="20508" x2="80469" y2="37305"/>
                        <a14:foregroundMark x1="80469" y1="37305" x2="74805" y2="29688"/>
                        <a14:foregroundMark x1="59180" y1="13672" x2="59180" y2="21484"/>
                        <a14:foregroundMark x1="59180" y1="21484" x2="50977" y2="22070"/>
                        <a14:foregroundMark x1="14676" y1="12321" x2="51172" y2="14844"/>
                        <a14:foregroundMark x1="36133" y1="14844" x2="39258" y2="12305"/>
                        <a14:foregroundMark x1="31641" y1="16992" x2="28516" y2="20313"/>
                        <a14:foregroundMark x1="25195" y1="15234" x2="19531" y2="22656"/>
                        <a14:foregroundMark x1="19531" y1="22656" x2="19531" y2="23242"/>
                        <a14:foregroundMark x1="23242" y1="18750" x2="21094" y2="23633"/>
                        <a14:foregroundMark x1="21289" y1="22070" x2="20703" y2="27539"/>
                        <a14:foregroundMark x1="23438" y1="22461" x2="21094" y2="26563"/>
                        <a14:foregroundMark x1="21094" y1="22461" x2="15430" y2="27344"/>
                        <a14:foregroundMark x1="15430" y1="27344" x2="18945" y2="27344"/>
                        <a14:foregroundMark x1="20898" y1="21680" x2="20703" y2="25000"/>
                        <a14:foregroundMark x1="21680" y1="19141" x2="20898" y2="21094"/>
                        <a14:foregroundMark x1="20898" y1="18359" x2="18164" y2="21680"/>
                        <a14:foregroundMark x1="18164" y1="20703" x2="17773" y2="20898"/>
                        <a14:foregroundMark x1="18359" y1="18164" x2="17578" y2="20313"/>
                        <a14:foregroundMark x1="15039" y1="20703" x2="14844" y2="20508"/>
                        <a14:foregroundMark x1="15234" y1="17578" x2="15625" y2="21484"/>
                        <a14:foregroundMark x1="16016" y1="21680" x2="16992" y2="22266"/>
                        <a14:foregroundMark x1="21289" y1="12695" x2="46289" y2="12695"/>
                        <a14:foregroundMark x1="39258" y1="12109" x2="51563" y2="12695"/>
                        <a14:foregroundMark x1="47852" y1="13867" x2="46094" y2="23438"/>
                        <a14:foregroundMark x1="46094" y1="23438" x2="47852" y2="22656"/>
                        <a14:foregroundMark x1="47461" y1="17969" x2="44336" y2="34375"/>
                        <a14:foregroundMark x1="41992" y1="34961" x2="36914" y2="40430"/>
                        <a14:foregroundMark x1="36914" y1="40430" x2="36523" y2="40625"/>
                        <a14:foregroundMark x1="32227" y1="37500" x2="33203" y2="36719"/>
                        <a14:foregroundMark x1="33594" y1="32617" x2="34180" y2="37305"/>
                        <a14:foregroundMark x1="34375" y1="34570" x2="39258" y2="35938"/>
                        <a14:foregroundMark x1="58594" y1="24219" x2="62695" y2="30273"/>
                        <a14:foregroundMark x1="62695" y1="30273" x2="68555" y2="30078"/>
                        <a14:foregroundMark x1="70117" y1="28125" x2="73047" y2="37305"/>
                        <a14:foregroundMark x1="73047" y1="34375" x2="74414" y2="46680"/>
                        <a14:foregroundMark x1="73438" y1="38086" x2="74609" y2="48828"/>
                        <a14:foregroundMark x1="74609" y1="48828" x2="76172" y2="50000"/>
                        <a14:foregroundMark x1="76563" y1="45898" x2="78125" y2="55664"/>
                        <a14:foregroundMark x1="78125" y1="55664" x2="79297" y2="54297"/>
                        <a14:foregroundMark x1="82422" y1="39063" x2="81055" y2="51758"/>
                        <a14:foregroundMark x1="81055" y1="51758" x2="81250" y2="50586"/>
                        <a14:foregroundMark x1="81055" y1="34375" x2="81055" y2="47461"/>
                        <a14:foregroundMark x1="81055" y1="47461" x2="81055" y2="43945"/>
                        <a14:foregroundMark x1="79688" y1="37695" x2="81836" y2="48047"/>
                        <a14:foregroundMark x1="81836" y1="48047" x2="81445" y2="46875"/>
                        <a14:foregroundMark x1="64258" y1="20508" x2="61719" y2="20313"/>
                        <a14:foregroundMark x1="54102" y1="16406" x2="58398" y2="13672"/>
                        <a14:foregroundMark x1="60547" y1="12695" x2="42773" y2="11914"/>
                        <a14:foregroundMark x1="41406" y1="10938" x2="50586" y2="11133"/>
                        <a14:foregroundMark x1="39063" y1="11133" x2="39258" y2="10352"/>
                        <a14:foregroundMark x1="39258" y1="8984" x2="27539" y2="9570"/>
                        <a14:foregroundMark x1="33398" y1="8594" x2="37109" y2="8594"/>
                        <a14:foregroundMark x1="33594" y1="8203" x2="45508" y2="5078"/>
                        <a14:foregroundMark x1="45508" y1="5078" x2="46094" y2="5078"/>
                        <a14:foregroundMark x1="49219" y1="5469" x2="56250" y2="6836"/>
                        <a14:foregroundMark x1="63672" y1="9570" x2="69727" y2="14453"/>
                        <a14:foregroundMark x1="69727" y1="14453" x2="69727" y2="14453"/>
                        <a14:foregroundMark x1="71094" y1="17188" x2="75977" y2="23242"/>
                        <a14:foregroundMark x1="75977" y1="23242" x2="75977" y2="23242"/>
                        <a14:foregroundMark x1="75977" y1="27734" x2="72852" y2="27539"/>
                        <a14:foregroundMark x1="58398" y1="17578" x2="59375" y2="25586"/>
                        <a14:foregroundMark x1="59375" y1="25586" x2="61328" y2="25586"/>
                        <a14:foregroundMark x1="62891" y1="18359" x2="68359" y2="28320"/>
                        <a14:foregroundMark x1="68359" y1="28320" x2="69336" y2="26172"/>
                        <a14:foregroundMark x1="63281" y1="14258" x2="67773" y2="22852"/>
                        <a14:foregroundMark x1="67773" y1="22852" x2="68164" y2="22461"/>
                        <a14:foregroundMark x1="60156" y1="12305" x2="68164" y2="19531"/>
                        <a14:foregroundMark x1="68164" y1="19531" x2="69336" y2="19922"/>
                        <a14:foregroundMark x1="61719" y1="8398" x2="73438" y2="15820"/>
                        <a14:foregroundMark x1="72852" y1="14453" x2="78320" y2="21680"/>
                        <a14:foregroundMark x1="78320" y1="21680" x2="80078" y2="27148"/>
                        <a14:foregroundMark x1="80273" y1="27148" x2="82422" y2="34375"/>
                        <a14:foregroundMark x1="82422" y1="34375" x2="82422" y2="34375"/>
                        <a14:foregroundMark x1="83008" y1="34375" x2="83789" y2="42578"/>
                        <a14:foregroundMark x1="86719" y1="36523" x2="86914" y2="42578"/>
                        <a14:foregroundMark x1="87500" y1="41016" x2="86914" y2="48047"/>
                        <a14:foregroundMark x1="86719" y1="48438" x2="84570" y2="50391"/>
                        <a14:foregroundMark x1="87305" y1="44922" x2="85352" y2="51172"/>
                        <a14:foregroundMark x1="85547" y1="50781" x2="85156" y2="55664"/>
                        <a14:foregroundMark x1="85156" y1="55664" x2="85352" y2="57422"/>
                        <a14:foregroundMark x1="86328" y1="56250" x2="86328" y2="56250"/>
                        <a14:foregroundMark x1="87891" y1="44141" x2="87891" y2="44141"/>
                        <a14:foregroundMark x1="84375" y1="30664" x2="72852" y2="17578"/>
                        <a14:foregroundMark x1="72852" y1="17578" x2="65039" y2="15234"/>
                        <a14:foregroundMark x1="50781" y1="6641" x2="58594" y2="7227"/>
                        <a14:foregroundMark x1="53516" y1="3906" x2="59570" y2="4883"/>
                        <a14:foregroundMark x1="58594" y1="5273" x2="63086" y2="6836"/>
                        <a14:foregroundMark x1="61914" y1="5859" x2="67188" y2="8008"/>
                        <a14:foregroundMark x1="81250" y1="78125" x2="82813" y2="81055"/>
                        <a14:foregroundMark x1="79102" y1="79297" x2="80273" y2="81641"/>
                        <a14:foregroundMark x1="79297" y1="80859" x2="81836" y2="84570"/>
                        <a14:foregroundMark x1="80469" y1="82813" x2="81445" y2="85938"/>
                        <a14:foregroundMark x1="79297" y1="80469" x2="84766" y2="88086"/>
                        <a14:foregroundMark x1="84766" y1="88086" x2="87305" y2="88281"/>
                        <a14:foregroundMark x1="86133" y1="84570" x2="89844" y2="87109"/>
                        <a14:foregroundMark x1="84570" y1="73633" x2="91406" y2="81055"/>
                        <a14:foregroundMark x1="91406" y1="81055" x2="92383" y2="80859"/>
                        <a14:foregroundMark x1="89453" y1="72461" x2="94141" y2="78516"/>
                        <a14:foregroundMark x1="94141" y1="78516" x2="94141" y2="78516"/>
                        <a14:foregroundMark x1="89844" y1="75195" x2="91406" y2="80469"/>
                        <a14:foregroundMark x1="83203" y1="72656" x2="85156" y2="76563"/>
                        <a14:foregroundMark x1="90820" y1="92578" x2="91797" y2="93359"/>
                        <a14:foregroundMark x1="92969" y1="94141" x2="92969" y2="94141"/>
                        <a14:foregroundMark x1="98242" y1="87891" x2="98242" y2="87891"/>
                        <a14:foregroundMark x1="46875" y1="89258" x2="44531" y2="93164"/>
                        <a14:foregroundMark x1="50000" y1="86914" x2="47852" y2="93555"/>
                        <a14:foregroundMark x1="52539" y1="89844" x2="51563" y2="91797"/>
                        <a14:foregroundMark x1="55273" y1="84180" x2="55273" y2="84180"/>
                        <a14:foregroundMark x1="54883" y1="83008" x2="48242" y2="86719"/>
                        <a14:foregroundMark x1="46875" y1="86914" x2="42969" y2="89844"/>
                        <a14:foregroundMark x1="41016" y1="88867" x2="39453" y2="88477"/>
                        <a14:foregroundMark x1="34180" y1="84766" x2="31836" y2="85156"/>
                        <a14:foregroundMark x1="31055" y1="85742" x2="28906" y2="88477"/>
                        <a14:foregroundMark x1="27148" y1="91211" x2="27344" y2="91797"/>
                        <a14:foregroundMark x1="34180" y1="83398" x2="34961" y2="82813"/>
                        <a14:foregroundMark x1="43555" y1="86523" x2="44336" y2="91211"/>
                        <a14:foregroundMark x1="41211" y1="87695" x2="41992" y2="92383"/>
                        <a14:foregroundMark x1="39453" y1="89258" x2="42383" y2="93555"/>
                        <a14:foregroundMark x1="37695" y1="87695" x2="42188" y2="92773"/>
                        <a14:foregroundMark x1="42969" y1="96289" x2="43164" y2="97852"/>
                        <a14:foregroundMark x1="56836" y1="82813" x2="56836" y2="84375"/>
                        <a14:backgroundMark x1="11133" y1="9375" x2="8984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7239" y="60540"/>
            <a:ext cx="1053294" cy="10532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3EF487-1CC7-40DB-BCF5-94EC0BC186B9}"/>
              </a:ext>
            </a:extLst>
          </p:cNvPr>
          <p:cNvSpPr txBox="1"/>
          <p:nvPr/>
        </p:nvSpPr>
        <p:spPr>
          <a:xfrm>
            <a:off x="4567177" y="2642009"/>
            <a:ext cx="336244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NỘI DUNG 2</a:t>
            </a:r>
            <a:endParaRPr lang="vi-VN" sz="4800" b="1">
              <a:ln w="19050">
                <a:solidFill>
                  <a:srgbClr val="DF0128"/>
                </a:solidFill>
              </a:ln>
              <a:solidFill>
                <a:srgbClr val="F9D6E4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9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A86CC21-56B8-4DD7-8844-9E83D3F769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B1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B977F5-0617-4256-B490-F915B9B09D1F}"/>
              </a:ext>
            </a:extLst>
          </p:cNvPr>
          <p:cNvSpPr/>
          <p:nvPr/>
        </p:nvSpPr>
        <p:spPr>
          <a:xfrm>
            <a:off x="0" y="6018834"/>
            <a:ext cx="10665951" cy="225707"/>
          </a:xfrm>
          <a:prstGeom prst="rect">
            <a:avLst/>
          </a:prstGeom>
          <a:solidFill>
            <a:srgbClr val="DF01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FF230-8804-4369-963F-DBD092BF493C}"/>
              </a:ext>
            </a:extLst>
          </p:cNvPr>
          <p:cNvSpPr txBox="1"/>
          <p:nvPr/>
        </p:nvSpPr>
        <p:spPr>
          <a:xfrm>
            <a:off x="1163255" y="154040"/>
            <a:ext cx="336244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>
                <a:ln w="19050">
                  <a:solidFill>
                    <a:srgbClr val="DF0128"/>
                  </a:solidFill>
                </a:ln>
                <a:solidFill>
                  <a:srgbClr val="F9D6E4"/>
                </a:solidFill>
                <a:latin typeface="iCiel Cadena" panose="02000503000000020004" pitchFamily="50" charset="0"/>
              </a:rPr>
              <a:t>NỘI DUNG 2</a:t>
            </a:r>
            <a:endParaRPr lang="vi-VN" sz="4800" b="1">
              <a:ln w="19050">
                <a:solidFill>
                  <a:srgbClr val="DF0128"/>
                </a:solidFill>
              </a:ln>
              <a:solidFill>
                <a:srgbClr val="F9D6E4"/>
              </a:solidFill>
              <a:latin typeface="iCiel Cadena" panose="02000503000000020004" pitchFamily="50" charset="0"/>
            </a:endParaRPr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9ABCC2EA-316A-4F51-8205-0364A608C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11" b="97852" l="2344" r="98047">
                        <a14:foregroundMark x1="56641" y1="9961" x2="58203" y2="32227"/>
                        <a14:foregroundMark x1="41406" y1="16797" x2="36719" y2="27539"/>
                        <a14:foregroundMark x1="36719" y1="27539" x2="38477" y2="35547"/>
                        <a14:foregroundMark x1="38477" y1="35547" x2="39258" y2="36133"/>
                        <a14:foregroundMark x1="42578" y1="26367" x2="42969" y2="45703"/>
                        <a14:foregroundMark x1="41992" y1="30078" x2="38281" y2="50391"/>
                        <a14:foregroundMark x1="38281" y1="50391" x2="37305" y2="51953"/>
                        <a14:foregroundMark x1="33984" y1="39844" x2="31250" y2="49219"/>
                        <a14:foregroundMark x1="31250" y1="49219" x2="31055" y2="47852"/>
                        <a14:foregroundMark x1="30469" y1="38281" x2="30273" y2="50781"/>
                        <a14:foregroundMark x1="30859" y1="43164" x2="30859" y2="51367"/>
                        <a14:foregroundMark x1="30859" y1="51367" x2="31055" y2="51563"/>
                        <a14:foregroundMark x1="28516" y1="43555" x2="27930" y2="52539"/>
                        <a14:foregroundMark x1="27930" y1="38477" x2="28320" y2="48828"/>
                        <a14:foregroundMark x1="28320" y1="48828" x2="30273" y2="46094"/>
                        <a14:foregroundMark x1="29102" y1="34180" x2="27539" y2="44922"/>
                        <a14:foregroundMark x1="27344" y1="39453" x2="27344" y2="46875"/>
                        <a14:foregroundMark x1="26563" y1="45508" x2="26172" y2="47852"/>
                        <a14:foregroundMark x1="25586" y1="43750" x2="25391" y2="50000"/>
                        <a14:foregroundMark x1="27148" y1="44141" x2="31055" y2="48438"/>
                        <a14:foregroundMark x1="38281" y1="41602" x2="36328" y2="49414"/>
                        <a14:foregroundMark x1="36328" y1="49414" x2="38086" y2="49609"/>
                        <a14:foregroundMark x1="43164" y1="46875" x2="46094" y2="54688"/>
                        <a14:foregroundMark x1="46094" y1="54688" x2="47461" y2="54297"/>
                        <a14:foregroundMark x1="49414" y1="48242" x2="52734" y2="53516"/>
                        <a14:foregroundMark x1="54688" y1="49805" x2="57422" y2="58008"/>
                        <a14:foregroundMark x1="57422" y1="58008" x2="58398" y2="56445"/>
                        <a14:foregroundMark x1="59961" y1="45117" x2="59766" y2="55078"/>
                        <a14:foregroundMark x1="59961" y1="45898" x2="62305" y2="58008"/>
                        <a14:foregroundMark x1="62305" y1="58008" x2="63086" y2="56445"/>
                        <a14:foregroundMark x1="63867" y1="43750" x2="65234" y2="56641"/>
                        <a14:foregroundMark x1="65234" y1="56641" x2="65234" y2="55664"/>
                        <a14:foregroundMark x1="65234" y1="39648" x2="65234" y2="56445"/>
                        <a14:foregroundMark x1="65234" y1="56445" x2="65234" y2="56055"/>
                        <a14:foregroundMark x1="65430" y1="43359" x2="65430" y2="60547"/>
                        <a14:foregroundMark x1="65039" y1="44531" x2="64844" y2="53516"/>
                        <a14:foregroundMark x1="64844" y1="53516" x2="64844" y2="53516"/>
                        <a14:foregroundMark x1="59180" y1="42188" x2="57813" y2="50195"/>
                        <a14:foregroundMark x1="57813" y1="44727" x2="56055" y2="48828"/>
                        <a14:foregroundMark x1="54688" y1="50000" x2="52734" y2="60547"/>
                        <a14:foregroundMark x1="16992" y1="68750" x2="16992" y2="75586"/>
                        <a14:foregroundMark x1="15234" y1="72656" x2="14453" y2="76367"/>
                        <a14:foregroundMark x1="10938" y1="75000" x2="10938" y2="75000"/>
                        <a14:foregroundMark x1="8789" y1="75977" x2="6055" y2="81641"/>
                        <a14:foregroundMark x1="7422" y1="75586" x2="6055" y2="80469"/>
                        <a14:foregroundMark x1="6641" y1="74609" x2="6641" y2="77344"/>
                        <a14:foregroundMark x1="8008" y1="70703" x2="15039" y2="74219"/>
                        <a14:foregroundMark x1="18359" y1="72461" x2="17773" y2="75586"/>
                        <a14:foregroundMark x1="20508" y1="69922" x2="18945" y2="75977"/>
                        <a14:foregroundMark x1="19727" y1="69141" x2="16797" y2="75391"/>
                        <a14:foregroundMark x1="15430" y1="78125" x2="13672" y2="81641"/>
                        <a14:foregroundMark x1="13672" y1="81836" x2="13086" y2="83789"/>
                        <a14:foregroundMark x1="13086" y1="81250" x2="13086" y2="81836"/>
                        <a14:foregroundMark x1="12500" y1="75781" x2="11523" y2="80664"/>
                        <a14:foregroundMark x1="13086" y1="78516" x2="13086" y2="79688"/>
                        <a14:foregroundMark x1="10352" y1="70313" x2="11133" y2="73828"/>
                        <a14:foregroundMark x1="14648" y1="67578" x2="12695" y2="70508"/>
                        <a14:foregroundMark x1="11523" y1="67773" x2="8789" y2="70117"/>
                        <a14:foregroundMark x1="7617" y1="71680" x2="7422" y2="73242"/>
                        <a14:foregroundMark x1="7227" y1="74609" x2="6836" y2="77148"/>
                        <a14:foregroundMark x1="5859" y1="75977" x2="4688" y2="78320"/>
                        <a14:foregroundMark x1="4492" y1="75195" x2="4102" y2="79297"/>
                        <a14:foregroundMark x1="4883" y1="75195" x2="4883" y2="77344"/>
                        <a14:foregroundMark x1="6836" y1="75391" x2="6445" y2="72852"/>
                        <a14:foregroundMark x1="8203" y1="68359" x2="14648" y2="67773"/>
                        <a14:foregroundMark x1="14258" y1="66602" x2="19336" y2="66797"/>
                        <a14:foregroundMark x1="19336" y1="65039" x2="21094" y2="71680"/>
                        <a14:foregroundMark x1="20898" y1="71289" x2="21094" y2="74805"/>
                        <a14:foregroundMark x1="22461" y1="73242" x2="19922" y2="78125"/>
                        <a14:foregroundMark x1="22266" y1="74219" x2="19141" y2="79102"/>
                        <a14:foregroundMark x1="18945" y1="77539" x2="14453" y2="83398"/>
                        <a14:foregroundMark x1="14453" y1="83398" x2="12500" y2="83398"/>
                        <a14:foregroundMark x1="10352" y1="84375" x2="9570" y2="84766"/>
                        <a14:foregroundMark x1="7813" y1="86328" x2="7813" y2="86328"/>
                        <a14:foregroundMark x1="3516" y1="80273" x2="3516" y2="81055"/>
                        <a14:foregroundMark x1="2539" y1="81445" x2="2930" y2="77539"/>
                        <a14:foregroundMark x1="3516" y1="76367" x2="6445" y2="74219"/>
                        <a14:foregroundMark x1="8398" y1="70508" x2="11523" y2="69141"/>
                        <a14:foregroundMark x1="12500" y1="67773" x2="13281" y2="67578"/>
                        <a14:foregroundMark x1="9570" y1="66602" x2="14844" y2="64648"/>
                        <a14:foregroundMark x1="14063" y1="64648" x2="16016" y2="63672"/>
                        <a14:foregroundMark x1="26953" y1="37695" x2="29102" y2="47852"/>
                        <a14:foregroundMark x1="25391" y1="37891" x2="29883" y2="46875"/>
                        <a14:foregroundMark x1="29883" y1="46875" x2="44141" y2="50391"/>
                        <a14:foregroundMark x1="44141" y1="50391" x2="46875" y2="50391"/>
                        <a14:foregroundMark x1="60352" y1="44141" x2="63672" y2="48828"/>
                        <a14:foregroundMark x1="55859" y1="38867" x2="55469" y2="48438"/>
                        <a14:foregroundMark x1="55078" y1="44531" x2="58594" y2="49609"/>
                        <a14:foregroundMark x1="59180" y1="42188" x2="61523" y2="46875"/>
                        <a14:foregroundMark x1="61914" y1="41211" x2="62305" y2="45898"/>
                        <a14:foregroundMark x1="61719" y1="40625" x2="62500" y2="44727"/>
                        <a14:foregroundMark x1="65430" y1="41016" x2="66992" y2="43945"/>
                        <a14:foregroundMark x1="70508" y1="22852" x2="76953" y2="38281"/>
                        <a14:foregroundMark x1="74414" y1="20508" x2="80469" y2="37305"/>
                        <a14:foregroundMark x1="80469" y1="37305" x2="74805" y2="29688"/>
                        <a14:foregroundMark x1="59180" y1="13672" x2="59180" y2="21484"/>
                        <a14:foregroundMark x1="59180" y1="21484" x2="50977" y2="22070"/>
                        <a14:foregroundMark x1="14676" y1="12321" x2="51172" y2="14844"/>
                        <a14:foregroundMark x1="36133" y1="14844" x2="39258" y2="12305"/>
                        <a14:foregroundMark x1="31641" y1="16992" x2="28516" y2="20313"/>
                        <a14:foregroundMark x1="25195" y1="15234" x2="19531" y2="22656"/>
                        <a14:foregroundMark x1="19531" y1="22656" x2="19531" y2="23242"/>
                        <a14:foregroundMark x1="23242" y1="18750" x2="21094" y2="23633"/>
                        <a14:foregroundMark x1="21289" y1="22070" x2="20703" y2="27539"/>
                        <a14:foregroundMark x1="23438" y1="22461" x2="21094" y2="26563"/>
                        <a14:foregroundMark x1="21094" y1="22461" x2="15430" y2="27344"/>
                        <a14:foregroundMark x1="15430" y1="27344" x2="18945" y2="27344"/>
                        <a14:foregroundMark x1="20898" y1="21680" x2="20703" y2="25000"/>
                        <a14:foregroundMark x1="21680" y1="19141" x2="20898" y2="21094"/>
                        <a14:foregroundMark x1="20898" y1="18359" x2="18164" y2="21680"/>
                        <a14:foregroundMark x1="18164" y1="20703" x2="17773" y2="20898"/>
                        <a14:foregroundMark x1="18359" y1="18164" x2="17578" y2="20313"/>
                        <a14:foregroundMark x1="15039" y1="20703" x2="14844" y2="20508"/>
                        <a14:foregroundMark x1="15234" y1="17578" x2="15625" y2="21484"/>
                        <a14:foregroundMark x1="16016" y1="21680" x2="16992" y2="22266"/>
                        <a14:foregroundMark x1="21289" y1="12695" x2="46289" y2="12695"/>
                        <a14:foregroundMark x1="39258" y1="12109" x2="51563" y2="12695"/>
                        <a14:foregroundMark x1="47852" y1="13867" x2="46094" y2="23438"/>
                        <a14:foregroundMark x1="46094" y1="23438" x2="47852" y2="22656"/>
                        <a14:foregroundMark x1="47461" y1="17969" x2="44336" y2="34375"/>
                        <a14:foregroundMark x1="41992" y1="34961" x2="36914" y2="40430"/>
                        <a14:foregroundMark x1="36914" y1="40430" x2="36523" y2="40625"/>
                        <a14:foregroundMark x1="32227" y1="37500" x2="33203" y2="36719"/>
                        <a14:foregroundMark x1="33594" y1="32617" x2="34180" y2="37305"/>
                        <a14:foregroundMark x1="34375" y1="34570" x2="39258" y2="35938"/>
                        <a14:foregroundMark x1="58594" y1="24219" x2="62695" y2="30273"/>
                        <a14:foregroundMark x1="62695" y1="30273" x2="68555" y2="30078"/>
                        <a14:foregroundMark x1="70117" y1="28125" x2="73047" y2="37305"/>
                        <a14:foregroundMark x1="73047" y1="34375" x2="74414" y2="46680"/>
                        <a14:foregroundMark x1="73438" y1="38086" x2="74609" y2="48828"/>
                        <a14:foregroundMark x1="74609" y1="48828" x2="76172" y2="50000"/>
                        <a14:foregroundMark x1="76563" y1="45898" x2="78125" y2="55664"/>
                        <a14:foregroundMark x1="78125" y1="55664" x2="79297" y2="54297"/>
                        <a14:foregroundMark x1="82422" y1="39063" x2="81055" y2="51758"/>
                        <a14:foregroundMark x1="81055" y1="51758" x2="81250" y2="50586"/>
                        <a14:foregroundMark x1="81055" y1="34375" x2="81055" y2="47461"/>
                        <a14:foregroundMark x1="81055" y1="47461" x2="81055" y2="43945"/>
                        <a14:foregroundMark x1="79688" y1="37695" x2="81836" y2="48047"/>
                        <a14:foregroundMark x1="81836" y1="48047" x2="81445" y2="46875"/>
                        <a14:foregroundMark x1="64258" y1="20508" x2="61719" y2="20313"/>
                        <a14:foregroundMark x1="54102" y1="16406" x2="58398" y2="13672"/>
                        <a14:foregroundMark x1="60547" y1="12695" x2="42773" y2="11914"/>
                        <a14:foregroundMark x1="41406" y1="10938" x2="50586" y2="11133"/>
                        <a14:foregroundMark x1="39063" y1="11133" x2="39258" y2="10352"/>
                        <a14:foregroundMark x1="39258" y1="8984" x2="27539" y2="9570"/>
                        <a14:foregroundMark x1="33398" y1="8594" x2="37109" y2="8594"/>
                        <a14:foregroundMark x1="33594" y1="8203" x2="45508" y2="5078"/>
                        <a14:foregroundMark x1="45508" y1="5078" x2="46094" y2="5078"/>
                        <a14:foregroundMark x1="49219" y1="5469" x2="56250" y2="6836"/>
                        <a14:foregroundMark x1="63672" y1="9570" x2="69727" y2="14453"/>
                        <a14:foregroundMark x1="69727" y1="14453" x2="69727" y2="14453"/>
                        <a14:foregroundMark x1="71094" y1="17188" x2="75977" y2="23242"/>
                        <a14:foregroundMark x1="75977" y1="23242" x2="75977" y2="23242"/>
                        <a14:foregroundMark x1="75977" y1="27734" x2="72852" y2="27539"/>
                        <a14:foregroundMark x1="58398" y1="17578" x2="59375" y2="25586"/>
                        <a14:foregroundMark x1="59375" y1="25586" x2="61328" y2="25586"/>
                        <a14:foregroundMark x1="62891" y1="18359" x2="68359" y2="28320"/>
                        <a14:foregroundMark x1="68359" y1="28320" x2="69336" y2="26172"/>
                        <a14:foregroundMark x1="63281" y1="14258" x2="67773" y2="22852"/>
                        <a14:foregroundMark x1="67773" y1="22852" x2="68164" y2="22461"/>
                        <a14:foregroundMark x1="60156" y1="12305" x2="68164" y2="19531"/>
                        <a14:foregroundMark x1="68164" y1="19531" x2="69336" y2="19922"/>
                        <a14:foregroundMark x1="61719" y1="8398" x2="73438" y2="15820"/>
                        <a14:foregroundMark x1="72852" y1="14453" x2="78320" y2="21680"/>
                        <a14:foregroundMark x1="78320" y1="21680" x2="80078" y2="27148"/>
                        <a14:foregroundMark x1="80273" y1="27148" x2="82422" y2="34375"/>
                        <a14:foregroundMark x1="82422" y1="34375" x2="82422" y2="34375"/>
                        <a14:foregroundMark x1="83008" y1="34375" x2="83789" y2="42578"/>
                        <a14:foregroundMark x1="86719" y1="36523" x2="86914" y2="42578"/>
                        <a14:foregroundMark x1="87500" y1="41016" x2="86914" y2="48047"/>
                        <a14:foregroundMark x1="86719" y1="48438" x2="84570" y2="50391"/>
                        <a14:foregroundMark x1="87305" y1="44922" x2="85352" y2="51172"/>
                        <a14:foregroundMark x1="85547" y1="50781" x2="85156" y2="55664"/>
                        <a14:foregroundMark x1="85156" y1="55664" x2="85352" y2="57422"/>
                        <a14:foregroundMark x1="86328" y1="56250" x2="86328" y2="56250"/>
                        <a14:foregroundMark x1="87891" y1="44141" x2="87891" y2="44141"/>
                        <a14:foregroundMark x1="84375" y1="30664" x2="72852" y2="17578"/>
                        <a14:foregroundMark x1="72852" y1="17578" x2="65039" y2="15234"/>
                        <a14:foregroundMark x1="50781" y1="6641" x2="58594" y2="7227"/>
                        <a14:foregroundMark x1="53516" y1="3906" x2="59570" y2="4883"/>
                        <a14:foregroundMark x1="58594" y1="5273" x2="63086" y2="6836"/>
                        <a14:foregroundMark x1="61914" y1="5859" x2="67188" y2="8008"/>
                        <a14:foregroundMark x1="81250" y1="78125" x2="82813" y2="81055"/>
                        <a14:foregroundMark x1="79102" y1="79297" x2="80273" y2="81641"/>
                        <a14:foregroundMark x1="79297" y1="80859" x2="81836" y2="84570"/>
                        <a14:foregroundMark x1="80469" y1="82813" x2="81445" y2="85938"/>
                        <a14:foregroundMark x1="79297" y1="80469" x2="84766" y2="88086"/>
                        <a14:foregroundMark x1="84766" y1="88086" x2="87305" y2="88281"/>
                        <a14:foregroundMark x1="86133" y1="84570" x2="89844" y2="87109"/>
                        <a14:foregroundMark x1="84570" y1="73633" x2="91406" y2="81055"/>
                        <a14:foregroundMark x1="91406" y1="81055" x2="92383" y2="80859"/>
                        <a14:foregroundMark x1="89453" y1="72461" x2="94141" y2="78516"/>
                        <a14:foregroundMark x1="94141" y1="78516" x2="94141" y2="78516"/>
                        <a14:foregroundMark x1="89844" y1="75195" x2="91406" y2="80469"/>
                        <a14:foregroundMark x1="83203" y1="72656" x2="85156" y2="76563"/>
                        <a14:foregroundMark x1="90820" y1="92578" x2="91797" y2="93359"/>
                        <a14:foregroundMark x1="92969" y1="94141" x2="92969" y2="94141"/>
                        <a14:foregroundMark x1="98242" y1="87891" x2="98242" y2="87891"/>
                        <a14:foregroundMark x1="46875" y1="89258" x2="44531" y2="93164"/>
                        <a14:foregroundMark x1="50000" y1="86914" x2="47852" y2="93555"/>
                        <a14:foregroundMark x1="52539" y1="89844" x2="51563" y2="91797"/>
                        <a14:foregroundMark x1="55273" y1="84180" x2="55273" y2="84180"/>
                        <a14:foregroundMark x1="54883" y1="83008" x2="48242" y2="86719"/>
                        <a14:foregroundMark x1="46875" y1="86914" x2="42969" y2="89844"/>
                        <a14:foregroundMark x1="41016" y1="88867" x2="39453" y2="88477"/>
                        <a14:foregroundMark x1="34180" y1="84766" x2="31836" y2="85156"/>
                        <a14:foregroundMark x1="31055" y1="85742" x2="28906" y2="88477"/>
                        <a14:foregroundMark x1="27148" y1="91211" x2="27344" y2="91797"/>
                        <a14:foregroundMark x1="34180" y1="83398" x2="34961" y2="82813"/>
                        <a14:foregroundMark x1="43555" y1="86523" x2="44336" y2="91211"/>
                        <a14:foregroundMark x1="41211" y1="87695" x2="41992" y2="92383"/>
                        <a14:foregroundMark x1="39453" y1="89258" x2="42383" y2="93555"/>
                        <a14:foregroundMark x1="37695" y1="87695" x2="42188" y2="92773"/>
                        <a14:foregroundMark x1="42969" y1="96289" x2="43164" y2="97852"/>
                        <a14:foregroundMark x1="56836" y1="82813" x2="56836" y2="84375"/>
                        <a14:backgroundMark x1="11133" y1="9375" x2="8984" y2="179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1" y="86811"/>
            <a:ext cx="1053294" cy="105329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2966AA-2326-4881-B284-3BFE6466AAAC}"/>
              </a:ext>
            </a:extLst>
          </p:cNvPr>
          <p:cNvSpPr/>
          <p:nvPr/>
        </p:nvSpPr>
        <p:spPr>
          <a:xfrm>
            <a:off x="4525700" y="500605"/>
            <a:ext cx="7666300" cy="225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822093A-4843-4742-8614-3760C8757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3" b="98843" l="1500" r="98167">
                        <a14:foregroundMark x1="40833" y1="27121" x2="42500" y2="30720"/>
                        <a14:foregroundMark x1="40000" y1="25193" x2="43667" y2="33290"/>
                        <a14:foregroundMark x1="46667" y1="43445" x2="46667" y2="44344"/>
                        <a14:foregroundMark x1="46333" y1="42416" x2="45667" y2="44987"/>
                        <a14:foregroundMark x1="47333" y1="40617" x2="49167" y2="43573"/>
                        <a14:foregroundMark x1="46500" y1="41645" x2="46000" y2="45244"/>
                        <a14:foregroundMark x1="43667" y1="39846" x2="43333" y2="42416"/>
                        <a14:foregroundMark x1="42833" y1="37532" x2="42833" y2="42931"/>
                        <a14:foregroundMark x1="43500" y1="39717" x2="40333" y2="44730"/>
                        <a14:foregroundMark x1="40167" y1="40103" x2="41833" y2="46144"/>
                        <a14:foregroundMark x1="52667" y1="39717" x2="55167" y2="45887"/>
                        <a14:foregroundMark x1="56667" y1="39846" x2="56833" y2="44344"/>
                        <a14:foregroundMark x1="57667" y1="40874" x2="57667" y2="43573"/>
                        <a14:foregroundMark x1="58667" y1="39846" x2="59167" y2="42545"/>
                        <a14:foregroundMark x1="59500" y1="37918" x2="60167" y2="43573"/>
                        <a14:foregroundMark x1="55333" y1="23779" x2="56167" y2="30077"/>
                        <a14:foregroundMark x1="53000" y1="22237" x2="55833" y2="32519"/>
                        <a14:foregroundMark x1="57000" y1="27378" x2="57500" y2="29820"/>
                        <a14:foregroundMark x1="57500" y1="24550" x2="57833" y2="28792"/>
                        <a14:foregroundMark x1="56167" y1="22879" x2="56833" y2="27506"/>
                        <a14:foregroundMark x1="60667" y1="28792" x2="60667" y2="29306"/>
                        <a14:foregroundMark x1="88167" y1="49229" x2="87667" y2="49743"/>
                        <a14:foregroundMark x1="93667" y1="45887" x2="93667" y2="45887"/>
                        <a14:foregroundMark x1="94500" y1="44216" x2="94500" y2="44216"/>
                        <a14:foregroundMark x1="98167" y1="46401" x2="98167" y2="46401"/>
                        <a14:foregroundMark x1="5500" y1="45630" x2="5500" y2="45630"/>
                        <a14:foregroundMark x1="1500" y1="43702" x2="1500" y2="43702"/>
                        <a14:foregroundMark x1="30333" y1="81620" x2="26000" y2="89075"/>
                        <a14:foregroundMark x1="26500" y1="94087" x2="26500" y2="96144"/>
                        <a14:foregroundMark x1="28333" y1="86632" x2="28333" y2="89717"/>
                        <a14:foregroundMark x1="27333" y1="90746" x2="27167" y2="91517"/>
                        <a14:foregroundMark x1="26500" y1="87018" x2="26000" y2="89332"/>
                        <a14:foregroundMark x1="30667" y1="79049" x2="30667" y2="82391"/>
                        <a14:foregroundMark x1="31333" y1="79306" x2="31167" y2="82134"/>
                        <a14:foregroundMark x1="31167" y1="81620" x2="30000" y2="83676"/>
                        <a14:foregroundMark x1="30333" y1="79820" x2="29333" y2="81620"/>
                        <a14:foregroundMark x1="29667" y1="79820" x2="29000" y2="83290"/>
                        <a14:foregroundMark x1="60667" y1="80591" x2="59167" y2="86632"/>
                        <a14:foregroundMark x1="59167" y1="84576" x2="57833" y2="89974"/>
                        <a14:foregroundMark x1="57167" y1="85733" x2="56667" y2="93702"/>
                        <a14:foregroundMark x1="56667" y1="93702" x2="56667" y2="93702"/>
                        <a14:foregroundMark x1="56667" y1="97172" x2="56667" y2="97172"/>
                        <a14:foregroundMark x1="24500" y1="97686" x2="24500" y2="97686"/>
                        <a14:foregroundMark x1="43667" y1="2442" x2="43667" y2="2442"/>
                        <a14:foregroundMark x1="41667" y1="2314" x2="41667" y2="2314"/>
                        <a14:foregroundMark x1="38000" y1="3213" x2="41500" y2="3470"/>
                        <a14:foregroundMark x1="38500" y1="4370" x2="44667" y2="3728"/>
                        <a14:foregroundMark x1="48667" y1="1157" x2="50333" y2="643"/>
                        <a14:foregroundMark x1="56333" y1="98843" x2="56333" y2="98843"/>
                        <a14:backgroundMark x1="37667" y1="37275" x2="37667" y2="37275"/>
                        <a14:backgroundMark x1="63000" y1="35347" x2="63000" y2="353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054" y="4204180"/>
            <a:ext cx="2046648" cy="2653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9943EA-1052-4257-AD35-ADF7DBA794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24" b="95066" l="913" r="99368">
                        <a14:foregroundMark x1="5688" y1="39145" x2="9199" y2="53289"/>
                        <a14:foregroundMark x1="9199" y1="53289" x2="9199" y2="53289"/>
                        <a14:foregroundMark x1="19171" y1="50000" x2="46067" y2="54605"/>
                        <a14:foregroundMark x1="67697" y1="52632" x2="71419" y2="49671"/>
                        <a14:foregroundMark x1="16784" y1="17763" x2="16784" y2="17763"/>
                        <a14:foregroundMark x1="17978" y1="15132" x2="32514" y2="15132"/>
                        <a14:foregroundMark x1="31039" y1="15132" x2="38413" y2="15132"/>
                        <a14:foregroundMark x1="38413" y1="15132" x2="40520" y2="14803"/>
                        <a14:foregroundMark x1="33989" y1="10526" x2="38834" y2="11184"/>
                        <a14:foregroundMark x1="35955" y1="11184" x2="41222" y2="12171"/>
                        <a14:foregroundMark x1="41222" y1="12171" x2="41362" y2="12500"/>
                        <a14:foregroundMark x1="40871" y1="14474" x2="49298" y2="14474"/>
                        <a14:foregroundMark x1="46067" y1="15132" x2="53933" y2="17434"/>
                        <a14:foregroundMark x1="49438" y1="17434" x2="60463" y2="18092"/>
                        <a14:foregroundMark x1="74579" y1="31579" x2="79354" y2="34539"/>
                        <a14:foregroundMark x1="82865" y1="39803" x2="86236" y2="42105"/>
                        <a14:foregroundMark x1="89045" y1="43421" x2="92065" y2="55263"/>
                        <a14:foregroundMark x1="92065" y1="55263" x2="92135" y2="55921"/>
                        <a14:foregroundMark x1="92416" y1="42763" x2="92065" y2="56579"/>
                        <a14:foregroundMark x1="87500" y1="33553" x2="88483" y2="55592"/>
                        <a14:foregroundMark x1="87149" y1="39145" x2="87430" y2="40789"/>
                        <a14:foregroundMark x1="84270" y1="25000" x2="87079" y2="25000"/>
                        <a14:foregroundMark x1="79846" y1="25000" x2="83146" y2="26316"/>
                        <a14:foregroundMark x1="72683" y1="23355" x2="76756" y2="23355"/>
                        <a14:foregroundMark x1="72331" y1="22039" x2="76334" y2="20724"/>
                        <a14:foregroundMark x1="74930" y1="19737" x2="76194" y2="18750"/>
                        <a14:foregroundMark x1="71489" y1="17434" x2="71489" y2="17434"/>
                        <a14:foregroundMark x1="68820" y1="14803" x2="68820" y2="14803"/>
                        <a14:foregroundMark x1="67767" y1="13158" x2="65169" y2="13158"/>
                        <a14:foregroundMark x1="61938" y1="11513" x2="62289" y2="11184"/>
                        <a14:foregroundMark x1="62570" y1="8224" x2="62570" y2="8224"/>
                        <a14:foregroundMark x1="80618" y1="13487" x2="80618" y2="13487"/>
                        <a14:foregroundMark x1="87289" y1="14145" x2="87289" y2="14145"/>
                        <a14:foregroundMark x1="91081" y1="13487" x2="91081" y2="13487"/>
                        <a14:foregroundMark x1="90730" y1="17105" x2="94803" y2="26974"/>
                        <a14:foregroundMark x1="94803" y1="26974" x2="95506" y2="30263"/>
                        <a14:foregroundMark x1="94803" y1="28289" x2="96138" y2="49671"/>
                        <a14:foregroundMark x1="96138" y1="49671" x2="96138" y2="50000"/>
                        <a14:foregroundMark x1="97261" y1="42763" x2="97402" y2="50000"/>
                        <a14:foregroundMark x1="97472" y1="36513" x2="98104" y2="50329"/>
                        <a14:foregroundMark x1="97963" y1="39803" x2="98596" y2="53618"/>
                        <a14:foregroundMark x1="98315" y1="34868" x2="98315" y2="34868"/>
                        <a14:foregroundMark x1="98947" y1="49671" x2="98947" y2="51645"/>
                        <a14:foregroundMark x1="98806" y1="62500" x2="97753" y2="78947"/>
                        <a14:foregroundMark x1="97612" y1="73355" x2="94944" y2="89803"/>
                        <a14:foregroundMark x1="94944" y1="89803" x2="94944" y2="89803"/>
                        <a14:foregroundMark x1="93399" y1="93421" x2="96067" y2="91776"/>
                        <a14:foregroundMark x1="98315" y1="79276" x2="98315" y2="79276"/>
                        <a14:foregroundMark x1="98806" y1="72697" x2="98806" y2="77632"/>
                        <a14:foregroundMark x1="99228" y1="61842" x2="99368" y2="73026"/>
                        <a14:foregroundMark x1="99017" y1="58882" x2="99438" y2="67105"/>
                        <a14:foregroundMark x1="99017" y1="55592" x2="98315" y2="74671"/>
                        <a14:foregroundMark x1="98315" y1="74671" x2="98244" y2="75658"/>
                        <a14:foregroundMark x1="97472" y1="88816" x2="98596" y2="84211"/>
                        <a14:foregroundMark x1="99017" y1="78947" x2="95506" y2="88487"/>
                        <a14:foregroundMark x1="95506" y1="88487" x2="87430" y2="82566"/>
                        <a14:foregroundMark x1="83778" y1="83882" x2="88062" y2="86513"/>
                        <a14:foregroundMark x1="76545" y1="78289" x2="80618" y2="78289"/>
                        <a14:foregroundMark x1="80618" y1="78289" x2="81531" y2="76645"/>
                        <a14:foregroundMark x1="65449" y1="69737" x2="71910" y2="72697"/>
                        <a14:foregroundMark x1="60885" y1="77632" x2="66433" y2="82895"/>
                        <a14:foregroundMark x1="58919" y1="82895" x2="65379" y2="86513"/>
                        <a14:foregroundMark x1="58216" y1="84868" x2="64747" y2="84868"/>
                        <a14:foregroundMark x1="67837" y1="83553" x2="72612" y2="84868"/>
                        <a14:foregroundMark x1="68820" y1="87500" x2="76334" y2="90461"/>
                        <a14:foregroundMark x1="79565" y1="86842" x2="83427" y2="86842"/>
                        <a14:foregroundMark x1="80197" y1="92763" x2="82303" y2="92763"/>
                        <a14:foregroundMark x1="83146" y1="91118" x2="86868" y2="91118"/>
                        <a14:foregroundMark x1="87430" y1="92763" x2="87711" y2="93421"/>
                        <a14:foregroundMark x1="70506" y1="92763" x2="74368" y2="93421"/>
                        <a14:foregroundMark x1="68399" y1="90132" x2="70014" y2="90132"/>
                        <a14:foregroundMark x1="62289" y1="90132" x2="63904" y2="90132"/>
                        <a14:foregroundMark x1="55548" y1="85197" x2="58989" y2="85526"/>
                        <a14:foregroundMark x1="54705" y1="87171" x2="55267" y2="85855"/>
                        <a14:foregroundMark x1="51194" y1="87171" x2="55056" y2="89474"/>
                        <a14:foregroundMark x1="49649" y1="90132" x2="52388" y2="90132"/>
                        <a14:foregroundMark x1="50702" y1="91447" x2="51545" y2="91776"/>
                        <a14:foregroundMark x1="49228" y1="88158" x2="50632" y2="88158"/>
                        <a14:foregroundMark x1="47472" y1="84211" x2="49649" y2="85197"/>
                        <a14:foregroundMark x1="43188" y1="83553" x2="45787" y2="85855"/>
                        <a14:foregroundMark x1="41503" y1="90132" x2="44031" y2="90132"/>
                        <a14:foregroundMark x1="40660" y1="90132" x2="43048" y2="90132"/>
                        <a14:foregroundMark x1="41573" y1="90461" x2="42486" y2="93092"/>
                        <a14:foregroundMark x1="40801" y1="93092" x2="42978" y2="93092"/>
                        <a14:foregroundMark x1="38062" y1="91118" x2="41784" y2="91447"/>
                        <a14:foregroundMark x1="44312" y1="91447" x2="46980" y2="91447"/>
                        <a14:foregroundMark x1="48385" y1="90132" x2="49438" y2="90132"/>
                        <a14:foregroundMark x1="35534" y1="85855" x2="40098" y2="87171"/>
                        <a14:foregroundMark x1="33567" y1="87171" x2="37079" y2="89474"/>
                        <a14:foregroundMark x1="32584" y1="87500" x2="36447" y2="88158"/>
                        <a14:foregroundMark x1="30899" y1="88158" x2="32865" y2="88158"/>
                        <a14:foregroundMark x1="28371" y1="87500" x2="30337" y2="89803"/>
                        <a14:foregroundMark x1="27528" y1="84211" x2="28862" y2="84211"/>
                        <a14:foregroundMark x1="27317" y1="80921" x2="28160" y2="80592"/>
                        <a14:foregroundMark x1="24017" y1="80263" x2="25211" y2="80263"/>
                        <a14:foregroundMark x1="21980" y1="80263" x2="24789" y2="82895"/>
                        <a14:foregroundMark x1="21067" y1="85526" x2="23596" y2="86842"/>
                        <a14:foregroundMark x1="21419" y1="91118" x2="23806" y2="92105"/>
                        <a14:foregroundMark x1="23455" y1="94079" x2="24719" y2="93421"/>
                        <a14:foregroundMark x1="27037" y1="88487" x2="28371" y2="89803"/>
                        <a14:foregroundMark x1="6180" y1="34539" x2="7022" y2="55921"/>
                        <a14:foregroundMark x1="7022" y1="55921" x2="7022" y2="55921"/>
                        <a14:foregroundMark x1="2949" y1="25658" x2="2949" y2="51974"/>
                        <a14:foregroundMark x1="2949" y1="51974" x2="3160" y2="54605"/>
                        <a14:foregroundMark x1="1685" y1="45066" x2="2388" y2="60855"/>
                        <a14:foregroundMark x1="2037" y1="45724" x2="2177" y2="58224"/>
                        <a14:foregroundMark x1="1334" y1="39474" x2="1896" y2="53618"/>
                        <a14:foregroundMark x1="1896" y1="41776" x2="2669" y2="32566"/>
                        <a14:foregroundMark x1="1896" y1="28289" x2="2528" y2="21053"/>
                        <a14:foregroundMark x1="1053" y1="24342" x2="1756" y2="15789"/>
                        <a14:foregroundMark x1="1264" y1="22039" x2="3511" y2="18092"/>
                        <a14:foregroundMark x1="4284" y1="14145" x2="5688" y2="14145"/>
                        <a14:foregroundMark x1="1264" y1="52961" x2="2388" y2="72039"/>
                        <a14:foregroundMark x1="2247" y1="72039" x2="2949" y2="83882"/>
                        <a14:foregroundMark x1="3862" y1="87171" x2="6250" y2="89474"/>
                        <a14:foregroundMark x1="7935" y1="88158" x2="9551" y2="87171"/>
                        <a14:foregroundMark x1="10253" y1="86513" x2="11447" y2="86842"/>
                        <a14:foregroundMark x1="11868" y1="86513" x2="13132" y2="86513"/>
                        <a14:foregroundMark x1="13904" y1="85526" x2="14677" y2="82566"/>
                        <a14:foregroundMark x1="10604" y1="92105" x2="10604" y2="92105"/>
                        <a14:foregroundMark x1="9902" y1="94079" x2="8989" y2="94408"/>
                        <a14:foregroundMark x1="7514" y1="95066" x2="6882" y2="9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95" y="25947"/>
            <a:ext cx="2022944" cy="4318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C4197-1348-40FA-B128-EC34098671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894" b="94587" l="5761" r="93043">
                        <a14:foregroundMark x1="64348" y1="24881" x2="67826" y2="32289"/>
                        <a14:foregroundMark x1="67826" y1="32289" x2="68152" y2="34758"/>
                        <a14:foregroundMark x1="63696" y1="21937" x2="62935" y2="26876"/>
                        <a14:foregroundMark x1="59348" y1="18519" x2="60109" y2="25546"/>
                        <a14:foregroundMark x1="60109" y1="25546" x2="62717" y2="27350"/>
                        <a14:foregroundMark x1="61413" y1="18898" x2="63696" y2="25546"/>
                        <a14:foregroundMark x1="63043" y1="22317" x2="68152" y2="25831"/>
                        <a14:foregroundMark x1="70543" y1="23742" x2="73696" y2="27350"/>
                        <a14:foregroundMark x1="75761" y1="21178" x2="75761" y2="23742"/>
                        <a14:foregroundMark x1="75978" y1="18044" x2="75761" y2="25641"/>
                        <a14:foregroundMark x1="75761" y1="25641" x2="76087" y2="25831"/>
                        <a14:foregroundMark x1="77065" y1="21937" x2="78696" y2="24881"/>
                        <a14:foregroundMark x1="78913" y1="21937" x2="78913" y2="25546"/>
                        <a14:foregroundMark x1="78152" y1="22887" x2="78370" y2="24881"/>
                        <a14:foregroundMark x1="80217" y1="17189" x2="85870" y2="22127"/>
                        <a14:foregroundMark x1="85870" y1="22127" x2="84891" y2="20513"/>
                        <a14:foregroundMark x1="80000" y1="12346" x2="85761" y2="19848"/>
                        <a14:foregroundMark x1="85761" y1="19848" x2="86196" y2="19468"/>
                        <a14:foregroundMark x1="80978" y1="11206" x2="81196" y2="12821"/>
                        <a14:foregroundMark x1="71848" y1="9117" x2="66630" y2="8452"/>
                        <a14:foregroundMark x1="65109" y1="7028" x2="58478" y2="8452"/>
                        <a14:foregroundMark x1="62935" y1="5888" x2="65870" y2="4748"/>
                        <a14:foregroundMark x1="68261" y1="3894" x2="69783" y2="3894"/>
                        <a14:foregroundMark x1="90978" y1="36752" x2="90978" y2="39316"/>
                        <a14:foregroundMark x1="37826" y1="83096" x2="34565" y2="88794"/>
                        <a14:foregroundMark x1="30870" y1="78348" x2="28152" y2="85470"/>
                        <a14:foregroundMark x1="28152" y1="85470" x2="27935" y2="85660"/>
                        <a14:foregroundMark x1="31630" y1="77683" x2="28696" y2="85185"/>
                        <a14:foregroundMark x1="28696" y1="85185" x2="28696" y2="85185"/>
                        <a14:foregroundMark x1="28696" y1="78727" x2="26957" y2="84236"/>
                        <a14:foregroundMark x1="27717" y1="79867" x2="26087" y2="83761"/>
                        <a14:foregroundMark x1="27174" y1="77873" x2="25652" y2="80152"/>
                        <a14:foregroundMark x1="25326" y1="77683" x2="22717" y2="82241"/>
                        <a14:foregroundMark x1="22717" y1="91548" x2="26087" y2="92877"/>
                        <a14:foregroundMark x1="20109" y1="94492" x2="22500" y2="94587"/>
                        <a14:foregroundMark x1="16522" y1="87654" x2="20326" y2="93637"/>
                        <a14:foregroundMark x1="19565" y1="88319" x2="21196" y2="90693"/>
                        <a14:foregroundMark x1="16522" y1="84425" x2="17174" y2="85185"/>
                        <a14:foregroundMark x1="15435" y1="83571" x2="16413" y2="86135"/>
                        <a14:foregroundMark x1="5761" y1="86325" x2="5761" y2="86325"/>
                        <a14:foregroundMark x1="93043" y1="77873" x2="92283" y2="79962"/>
                        <a14:foregroundMark x1="71304" y1="41975" x2="71630" y2="47009"/>
                        <a14:foregroundMark x1="60326" y1="38367" x2="60109" y2="431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973" y="6003300"/>
            <a:ext cx="2099076" cy="2402530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ED9E1F2-8240-47B1-9ACD-0862F0F5120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09" b="96740" l="10000" r="90000">
                        <a14:foregroundMark x1="50000" y1="19558" x2="52500" y2="28638"/>
                        <a14:foregroundMark x1="51310" y1="20140" x2="51667" y2="27357"/>
                        <a14:foregroundMark x1="51071" y1="18161" x2="53095" y2="24913"/>
                        <a14:foregroundMark x1="53095" y1="20140" x2="53452" y2="22468"/>
                        <a14:foregroundMark x1="51786" y1="16764" x2="58095" y2="23749"/>
                        <a14:foregroundMark x1="59286" y1="20605" x2="61310" y2="25378"/>
                        <a14:foregroundMark x1="60952" y1="17928" x2="61786" y2="22002"/>
                        <a14:foregroundMark x1="63095" y1="18859" x2="64286" y2="23865"/>
                        <a14:foregroundMark x1="64405" y1="18161" x2="65238" y2="23865"/>
                        <a14:foregroundMark x1="64405" y1="18393" x2="65357" y2="26426"/>
                        <a14:foregroundMark x1="65357" y1="26426" x2="65357" y2="26193"/>
                        <a14:foregroundMark x1="63929" y1="18976" x2="63214" y2="24447"/>
                        <a14:foregroundMark x1="63929" y1="18161" x2="65357" y2="18859"/>
                        <a14:foregroundMark x1="64881" y1="15949" x2="65714" y2="21304"/>
                        <a14:foregroundMark x1="65714" y1="19558" x2="66429" y2="24680"/>
                        <a14:foregroundMark x1="55714" y1="8731" x2="60714" y2="8731"/>
                        <a14:foregroundMark x1="52619" y1="5821" x2="59286" y2="7101"/>
                        <a14:foregroundMark x1="56429" y1="3725" x2="58214" y2="4889"/>
                        <a14:foregroundMark x1="45119" y1="67753" x2="45952" y2="76950"/>
                        <a14:foregroundMark x1="42024" y1="74622" x2="43452" y2="82654"/>
                        <a14:foregroundMark x1="43452" y1="82654" x2="44167" y2="83469"/>
                        <a14:foregroundMark x1="39167" y1="88475" x2="43452" y2="91036"/>
                        <a14:foregroundMark x1="35833" y1="91269" x2="38095" y2="91851"/>
                        <a14:foregroundMark x1="28810" y1="93015" x2="30952" y2="93364"/>
                        <a14:foregroundMark x1="27976" y1="96740" x2="31190" y2="95576"/>
                        <a14:foregroundMark x1="29167" y1="96391" x2="30833" y2="96391"/>
                        <a14:foregroundMark x1="35952" y1="91851" x2="33214" y2="93714"/>
                        <a14:foregroundMark x1="33333" y1="95227" x2="32976" y2="95809"/>
                        <a14:foregroundMark x1="44405" y1="91269" x2="48810" y2="92200"/>
                        <a14:foregroundMark x1="50833" y1="41676" x2="52976" y2="47846"/>
                        <a14:foregroundMark x1="49286" y1="42957" x2="50833" y2="47963"/>
                        <a14:foregroundMark x1="47262" y1="40629" x2="47262" y2="46449"/>
                        <a14:foregroundMark x1="57738" y1="38999" x2="59405" y2="50407"/>
                        <a14:foregroundMark x1="60238" y1="41909" x2="62619" y2="50873"/>
                        <a14:foregroundMark x1="60595" y1="40861" x2="62976" y2="46799"/>
                        <a14:foregroundMark x1="62619" y1="43423" x2="62976" y2="45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19" r="19454"/>
          <a:stretch/>
        </p:blipFill>
        <p:spPr>
          <a:xfrm>
            <a:off x="-1715101" y="5906287"/>
            <a:ext cx="1524157" cy="25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56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48</Words>
  <Application>Microsoft Office PowerPoint</Application>
  <PresentationFormat>Widescreen</PresentationFormat>
  <Paragraphs>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DORAEMON</vt:lpstr>
      <vt:lpstr>iCiel Cadena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Công</cp:lastModifiedBy>
  <cp:revision>29</cp:revision>
  <dcterms:created xsi:type="dcterms:W3CDTF">2021-07-10T00:27:50Z</dcterms:created>
  <dcterms:modified xsi:type="dcterms:W3CDTF">2021-07-11T00:47:59Z</dcterms:modified>
</cp:coreProperties>
</file>